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4"/>
  </p:notesMasterIdLst>
  <p:handoutMasterIdLst>
    <p:handoutMasterId r:id="rId15"/>
  </p:handoutMasterIdLst>
  <p:sldIdLst>
    <p:sldId id="1027" r:id="rId5"/>
    <p:sldId id="2026819547" r:id="rId6"/>
    <p:sldId id="2026819544" r:id="rId7"/>
    <p:sldId id="2026819545" r:id="rId8"/>
    <p:sldId id="2026819546" r:id="rId9"/>
    <p:sldId id="2026819479" r:id="rId10"/>
    <p:sldId id="2026819542" r:id="rId11"/>
    <p:sldId id="2026819541" r:id="rId12"/>
    <p:sldId id="2026819543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1027"/>
            <p14:sldId id="2026819547"/>
            <p14:sldId id="2026819544"/>
            <p14:sldId id="2026819545"/>
            <p14:sldId id="2026819546"/>
            <p14:sldId id="2026819479"/>
            <p14:sldId id="2026819542"/>
            <p14:sldId id="2026819541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D133F-8C30-4E08-A58E-BB16F9ECA2E1}" v="11" dt="2024-05-29T14:13:02.604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9" autoAdjust="0"/>
    <p:restoredTop sz="75472" autoAdjust="0"/>
  </p:normalViewPr>
  <p:slideViewPr>
    <p:cSldViewPr snapToGrid="0">
      <p:cViewPr varScale="1">
        <p:scale>
          <a:sx n="64" d="100"/>
          <a:sy n="64" d="100"/>
        </p:scale>
        <p:origin x="1354" y="72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Kenyan" userId="835c15df-a035-499e-90d1-055d84940493" providerId="ADAL" clId="{2BA2DC52-E896-4712-A2BD-51166E3F20EF}"/>
    <pc:docChg chg="modSld">
      <pc:chgData name="Richard Kenyan" userId="835c15df-a035-499e-90d1-055d84940493" providerId="ADAL" clId="{2BA2DC52-E896-4712-A2BD-51166E3F20EF}" dt="2024-03-26T17:08:30.336" v="86" actId="1038"/>
      <pc:docMkLst>
        <pc:docMk/>
      </pc:docMkLst>
      <pc:sldChg chg="addSp modSp mod modAnim">
        <pc:chgData name="Richard Kenyan" userId="835c15df-a035-499e-90d1-055d84940493" providerId="ADAL" clId="{2BA2DC52-E896-4712-A2BD-51166E3F20EF}" dt="2024-03-26T17:08:30.336" v="86" actId="1038"/>
        <pc:sldMkLst>
          <pc:docMk/>
          <pc:sldMk cId="3540618122" sldId="1027"/>
        </pc:sldMkLst>
        <pc:spChg chg="mod">
          <ac:chgData name="Richard Kenyan" userId="835c15df-a035-499e-90d1-055d84940493" providerId="ADAL" clId="{2BA2DC52-E896-4712-A2BD-51166E3F20EF}" dt="2024-03-26T17:07:03.205" v="68" actId="21"/>
          <ac:spMkLst>
            <pc:docMk/>
            <pc:sldMk cId="3540618122" sldId="1027"/>
            <ac:spMk id="3" creationId="{AF4473BB-57F8-7DFB-DAD9-38232A753670}"/>
          </ac:spMkLst>
        </pc:spChg>
        <pc:spChg chg="mod">
          <ac:chgData name="Richard Kenyan" userId="835c15df-a035-499e-90d1-055d84940493" providerId="ADAL" clId="{2BA2DC52-E896-4712-A2BD-51166E3F20EF}" dt="2024-03-23T21:04:57.301" v="11" actId="20577"/>
          <ac:spMkLst>
            <pc:docMk/>
            <pc:sldMk cId="3540618122" sldId="1027"/>
            <ac:spMk id="11" creationId="{95BB715E-A782-E65D-60EE-0C9D20E59293}"/>
          </ac:spMkLst>
        </pc:spChg>
        <pc:spChg chg="add mod">
          <ac:chgData name="Richard Kenyan" userId="835c15df-a035-499e-90d1-055d84940493" providerId="ADAL" clId="{2BA2DC52-E896-4712-A2BD-51166E3F20EF}" dt="2024-03-26T17:08:30.336" v="86" actId="1038"/>
          <ac:spMkLst>
            <pc:docMk/>
            <pc:sldMk cId="3540618122" sldId="1027"/>
            <ac:spMk id="12" creationId="{EBAF0600-E944-D0D2-BBDA-0FA63A1AF35D}"/>
          </ac:spMkLst>
        </pc:spChg>
      </pc:sldChg>
    </pc:docChg>
  </pc:docChgLst>
  <pc:docChgLst>
    <pc:chgData name="Richard Kenyan" userId="835c15df-a035-499e-90d1-055d84940493" providerId="ADAL" clId="{EAACDBE0-27FC-4878-8685-1743A8EE67C4}"/>
    <pc:docChg chg="undo redo custSel addSld delSld modSld sldOrd delSection modSection">
      <pc:chgData name="Richard Kenyan" userId="835c15df-a035-499e-90d1-055d84940493" providerId="ADAL" clId="{EAACDBE0-27FC-4878-8685-1743A8EE67C4}" dt="2023-08-17T23:07:36.291" v="7485" actId="20577"/>
      <pc:docMkLst>
        <pc:docMk/>
      </pc:docMkLst>
      <pc:sldChg chg="modSp mod modNotesTx">
        <pc:chgData name="Richard Kenyan" userId="835c15df-a035-499e-90d1-055d84940493" providerId="ADAL" clId="{EAACDBE0-27FC-4878-8685-1743A8EE67C4}" dt="2023-08-17T22:28:56.720" v="6890" actId="20577"/>
        <pc:sldMkLst>
          <pc:docMk/>
          <pc:sldMk cId="3540618122" sldId="1027"/>
        </pc:sldMkLst>
        <pc:spChg chg="mod">
          <ac:chgData name="Richard Kenyan" userId="835c15df-a035-499e-90d1-055d84940493" providerId="ADAL" clId="{EAACDBE0-27FC-4878-8685-1743A8EE67C4}" dt="2023-08-17T18:15:55.455" v="26" actId="20577"/>
          <ac:spMkLst>
            <pc:docMk/>
            <pc:sldMk cId="3540618122" sldId="1027"/>
            <ac:spMk id="4" creationId="{01CCE58D-B976-01D5-CD74-C603A450F697}"/>
          </ac:spMkLst>
        </pc:spChg>
        <pc:spChg chg="mod">
          <ac:chgData name="Richard Kenyan" userId="835c15df-a035-499e-90d1-055d84940493" providerId="ADAL" clId="{EAACDBE0-27FC-4878-8685-1743A8EE67C4}" dt="2023-08-17T18:16:19.234" v="77" actId="20577"/>
          <ac:spMkLst>
            <pc:docMk/>
            <pc:sldMk cId="3540618122" sldId="1027"/>
            <ac:spMk id="5" creationId="{A63C1E39-47A3-4DE2-94D6-ACF90DA5B75C}"/>
          </ac:spMkLst>
        </pc:spChg>
        <pc:spChg chg="mod">
          <ac:chgData name="Richard Kenyan" userId="835c15df-a035-499e-90d1-055d84940493" providerId="ADAL" clId="{EAACDBE0-27FC-4878-8685-1743A8EE67C4}" dt="2023-08-17T18:16:26.761" v="94" actId="20577"/>
          <ac:spMkLst>
            <pc:docMk/>
            <pc:sldMk cId="3540618122" sldId="1027"/>
            <ac:spMk id="6" creationId="{E9F5EA07-8DDC-4D4D-9AB3-BDA3AABD5294}"/>
          </ac:spMkLst>
        </pc:spChg>
        <pc:spChg chg="mod">
          <ac:chgData name="Richard Kenyan" userId="835c15df-a035-499e-90d1-055d84940493" providerId="ADAL" clId="{EAACDBE0-27FC-4878-8685-1743A8EE67C4}" dt="2023-08-17T18:20:25.392" v="170" actId="20577"/>
          <ac:spMkLst>
            <pc:docMk/>
            <pc:sldMk cId="3540618122" sldId="1027"/>
            <ac:spMk id="7" creationId="{D38A8783-1F5E-3006-8933-A88444ECA269}"/>
          </ac:spMkLst>
        </pc:spChg>
        <pc:spChg chg="mod">
          <ac:chgData name="Richard Kenyan" userId="835c15df-a035-499e-90d1-055d84940493" providerId="ADAL" clId="{EAACDBE0-27FC-4878-8685-1743A8EE67C4}" dt="2023-08-17T18:16:45.657" v="108" actId="20577"/>
          <ac:spMkLst>
            <pc:docMk/>
            <pc:sldMk cId="3540618122" sldId="1027"/>
            <ac:spMk id="8" creationId="{1289CAEE-105A-16BE-ED33-F82D45742E8B}"/>
          </ac:spMkLst>
        </pc:spChg>
        <pc:spChg chg="mod">
          <ac:chgData name="Richard Kenyan" userId="835c15df-a035-499e-90d1-055d84940493" providerId="ADAL" clId="{EAACDBE0-27FC-4878-8685-1743A8EE67C4}" dt="2023-08-17T18:17:20.802" v="144" actId="6549"/>
          <ac:spMkLst>
            <pc:docMk/>
            <pc:sldMk cId="3540618122" sldId="1027"/>
            <ac:spMk id="9" creationId="{2C0F1B25-3ED7-FA25-FF2B-3569E3496CAF}"/>
          </ac:spMkLst>
        </pc:spChg>
      </pc:sldChg>
      <pc:sldChg chg="modSp del mod">
        <pc:chgData name="Richard Kenyan" userId="835c15df-a035-499e-90d1-055d84940493" providerId="ADAL" clId="{EAACDBE0-27FC-4878-8685-1743A8EE67C4}" dt="2023-08-17T18:36:12.856" v="306" actId="2696"/>
        <pc:sldMkLst>
          <pc:docMk/>
          <pc:sldMk cId="3541055192" sldId="1036"/>
        </pc:sldMkLst>
        <pc:spChg chg="mod">
          <ac:chgData name="Richard Kenyan" userId="835c15df-a035-499e-90d1-055d84940493" providerId="ADAL" clId="{EAACDBE0-27FC-4878-8685-1743A8EE67C4}" dt="2023-08-17T18:35:30.821" v="303" actId="404"/>
          <ac:spMkLst>
            <pc:docMk/>
            <pc:sldMk cId="3541055192" sldId="1036"/>
            <ac:spMk id="5" creationId="{A3D97908-E73A-4CCF-9DD7-12F03AF600CB}"/>
          </ac:spMkLst>
        </pc:spChg>
        <pc:spChg chg="mod">
          <ac:chgData name="Richard Kenyan" userId="835c15df-a035-499e-90d1-055d84940493" providerId="ADAL" clId="{EAACDBE0-27FC-4878-8685-1743A8EE67C4}" dt="2023-08-17T18:35:39.810" v="305" actId="255"/>
          <ac:spMkLst>
            <pc:docMk/>
            <pc:sldMk cId="3541055192" sldId="1036"/>
            <ac:spMk id="7" creationId="{598513F6-EAA0-464B-BF26-958A96AF5B2D}"/>
          </ac:spMkLst>
        </pc:spChg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02686036" sldId="104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737625307" sldId="104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357058918" sldId="104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122726756" sldId="104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47583332" sldId="10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662340375" sldId="1051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33747673" sldId="105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644694990" sldId="105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211271310" sldId="105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441558500" sldId="1057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169837308" sldId="1060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10331472" sldId="108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774611032" sldId="108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268500898" sldId="108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533917616" sldId="109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77940864" sldId="109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81592517" sldId="109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992367" sldId="1097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679085526" sldId="109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6067554" sldId="109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897856579" sldId="11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217427291" sldId="11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52267510" sldId="11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2787827" sldId="11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5909475" sldId="11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5705708" sldId="11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53072323" sldId="11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65268588" sldId="111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34027217" sldId="111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445325288" sldId="112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799018681" sldId="112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2483567" sldId="112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6599702" sldId="112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51749559" sldId="11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45951842" sldId="112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726166842" sldId="11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056680683" sldId="113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773850508" sldId="113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092183721" sldId="113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4685283" sldId="113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03262452" sldId="113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95092904" sldId="113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78832828" sldId="114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4701851" sldId="114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78663215" sldId="114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7211506" sldId="114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40954737" sldId="114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55774545" sldId="11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1107069" sldId="116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214787596" sldId="116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91932046" sldId="117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56715866" sldId="117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35834108" sldId="1179"/>
        </pc:sldMkLst>
      </pc:sldChg>
      <pc:sldChg chg="addSp delSp modSp del mod ord">
        <pc:chgData name="Richard Kenyan" userId="835c15df-a035-499e-90d1-055d84940493" providerId="ADAL" clId="{EAACDBE0-27FC-4878-8685-1743A8EE67C4}" dt="2023-08-17T20:12:52.235" v="3136" actId="2696"/>
        <pc:sldMkLst>
          <pc:docMk/>
          <pc:sldMk cId="2720065015" sldId="1181"/>
        </pc:sldMkLst>
        <pc:spChg chg="mod">
          <ac:chgData name="Richard Kenyan" userId="835c15df-a035-499e-90d1-055d84940493" providerId="ADAL" clId="{EAACDBE0-27FC-4878-8685-1743A8EE67C4}" dt="2023-08-17T18:43:19.493" v="496" actId="20577"/>
          <ac:spMkLst>
            <pc:docMk/>
            <pc:sldMk cId="2720065015" sldId="1181"/>
            <ac:spMk id="2" creationId="{C17A1964-A996-4834-9334-41B9EABF0634}"/>
          </ac:spMkLst>
        </pc:spChg>
        <pc:spChg chg="add mod">
          <ac:chgData name="Richard Kenyan" userId="835c15df-a035-499e-90d1-055d84940493" providerId="ADAL" clId="{EAACDBE0-27FC-4878-8685-1743A8EE67C4}" dt="2023-08-17T18:48:17.705" v="727" actId="1035"/>
          <ac:spMkLst>
            <pc:docMk/>
            <pc:sldMk cId="2720065015" sldId="1181"/>
            <ac:spMk id="3" creationId="{4DF34F95-B5C7-74BF-2B75-85CEC6E040B6}"/>
          </ac:spMkLst>
        </pc:spChg>
        <pc:spChg chg="del">
          <ac:chgData name="Richard Kenyan" userId="835c15df-a035-499e-90d1-055d84940493" providerId="ADAL" clId="{EAACDBE0-27FC-4878-8685-1743A8EE67C4}" dt="2023-08-17T18:41:26.193" v="392" actId="478"/>
          <ac:spMkLst>
            <pc:docMk/>
            <pc:sldMk cId="2720065015" sldId="1181"/>
            <ac:spMk id="528" creationId="{27EBD29E-89CD-4F20-99E7-13634368C192}"/>
          </ac:spMkLst>
        </pc:spChg>
        <pc:spChg chg="del">
          <ac:chgData name="Richard Kenyan" userId="835c15df-a035-499e-90d1-055d84940493" providerId="ADAL" clId="{EAACDBE0-27FC-4878-8685-1743A8EE67C4}" dt="2023-08-17T18:41:40.203" v="398" actId="478"/>
          <ac:spMkLst>
            <pc:docMk/>
            <pc:sldMk cId="2720065015" sldId="1181"/>
            <ac:spMk id="532" creationId="{F888D9FF-5F7D-4434-B282-6FDD044E2FCC}"/>
          </ac:spMkLst>
        </pc:spChg>
        <pc:spChg chg="del">
          <ac:chgData name="Richard Kenyan" userId="835c15df-a035-499e-90d1-055d84940493" providerId="ADAL" clId="{EAACDBE0-27FC-4878-8685-1743A8EE67C4}" dt="2023-08-17T18:41:19.659" v="390" actId="478"/>
          <ac:spMkLst>
            <pc:docMk/>
            <pc:sldMk cId="2720065015" sldId="1181"/>
            <ac:spMk id="533" creationId="{BE16515A-2C3D-459F-9DDE-BD7AC123B545}"/>
          </ac:spMkLst>
        </pc:spChg>
        <pc:spChg chg="del">
          <ac:chgData name="Richard Kenyan" userId="835c15df-a035-499e-90d1-055d84940493" providerId="ADAL" clId="{EAACDBE0-27FC-4878-8685-1743A8EE67C4}" dt="2023-08-17T18:42:00.609" v="406" actId="478"/>
          <ac:spMkLst>
            <pc:docMk/>
            <pc:sldMk cId="2720065015" sldId="1181"/>
            <ac:spMk id="534" creationId="{6D10AB6C-BDFC-4024-9E74-8E82CEEC3B59}"/>
          </ac:spMkLst>
        </pc:spChg>
        <pc:spChg chg="del">
          <ac:chgData name="Richard Kenyan" userId="835c15df-a035-499e-90d1-055d84940493" providerId="ADAL" clId="{EAACDBE0-27FC-4878-8685-1743A8EE67C4}" dt="2023-08-17T18:41:58.968" v="405" actId="478"/>
          <ac:spMkLst>
            <pc:docMk/>
            <pc:sldMk cId="2720065015" sldId="1181"/>
            <ac:spMk id="535" creationId="{877EE302-33A1-439A-A1BB-AC02A58512B6}"/>
          </ac:spMkLst>
        </pc:spChg>
        <pc:spChg chg="del">
          <ac:chgData name="Richard Kenyan" userId="835c15df-a035-499e-90d1-055d84940493" providerId="ADAL" clId="{EAACDBE0-27FC-4878-8685-1743A8EE67C4}" dt="2023-08-17T18:42:04.844" v="408" actId="478"/>
          <ac:spMkLst>
            <pc:docMk/>
            <pc:sldMk cId="2720065015" sldId="1181"/>
            <ac:spMk id="536" creationId="{B81F518C-039E-4084-A962-8D086781CBF7}"/>
          </ac:spMkLst>
        </pc:spChg>
        <pc:spChg chg="del">
          <ac:chgData name="Richard Kenyan" userId="835c15df-a035-499e-90d1-055d84940493" providerId="ADAL" clId="{EAACDBE0-27FC-4878-8685-1743A8EE67C4}" dt="2023-08-17T18:41:51.186" v="402" actId="478"/>
          <ac:spMkLst>
            <pc:docMk/>
            <pc:sldMk cId="2720065015" sldId="1181"/>
            <ac:spMk id="537" creationId="{63150A99-4F09-4F84-B0CD-456C557F3621}"/>
          </ac:spMkLst>
        </pc:spChg>
        <pc:spChg chg="del">
          <ac:chgData name="Richard Kenyan" userId="835c15df-a035-499e-90d1-055d84940493" providerId="ADAL" clId="{EAACDBE0-27FC-4878-8685-1743A8EE67C4}" dt="2023-08-17T18:41:45.148" v="401" actId="478"/>
          <ac:spMkLst>
            <pc:docMk/>
            <pc:sldMk cId="2720065015" sldId="1181"/>
            <ac:spMk id="538" creationId="{92A6F49F-0738-464F-A2D6-E4540E3CF567}"/>
          </ac:spMkLst>
        </pc:spChg>
        <pc:spChg chg="del">
          <ac:chgData name="Richard Kenyan" userId="835c15df-a035-499e-90d1-055d84940493" providerId="ADAL" clId="{EAACDBE0-27FC-4878-8685-1743A8EE67C4}" dt="2023-08-17T18:41:43.668" v="400" actId="478"/>
          <ac:spMkLst>
            <pc:docMk/>
            <pc:sldMk cId="2720065015" sldId="1181"/>
            <ac:spMk id="539" creationId="{BF4F4D82-6C90-49FD-93A1-C230D3845A72}"/>
          </ac:spMkLst>
        </pc:spChg>
        <pc:spChg chg="del mod">
          <ac:chgData name="Richard Kenyan" userId="835c15df-a035-499e-90d1-055d84940493" providerId="ADAL" clId="{EAACDBE0-27FC-4878-8685-1743A8EE67C4}" dt="2023-08-17T18:41:56.231" v="404" actId="478"/>
          <ac:spMkLst>
            <pc:docMk/>
            <pc:sldMk cId="2720065015" sldId="1181"/>
            <ac:spMk id="540" creationId="{26985956-40FE-4CAF-B156-659370D83A6A}"/>
          </ac:spMkLst>
        </pc:spChg>
        <pc:spChg chg="del">
          <ac:chgData name="Richard Kenyan" userId="835c15df-a035-499e-90d1-055d84940493" providerId="ADAL" clId="{EAACDBE0-27FC-4878-8685-1743A8EE67C4}" dt="2023-08-17T18:41:36.923" v="397" actId="478"/>
          <ac:spMkLst>
            <pc:docMk/>
            <pc:sldMk cId="2720065015" sldId="1181"/>
            <ac:spMk id="541" creationId="{F0D4F1BE-1CAC-4EDE-BD88-6F9549D229E5}"/>
          </ac:spMkLst>
        </pc:spChg>
        <pc:spChg chg="del">
          <ac:chgData name="Richard Kenyan" userId="835c15df-a035-499e-90d1-055d84940493" providerId="ADAL" clId="{EAACDBE0-27FC-4878-8685-1743A8EE67C4}" dt="2023-08-17T18:41:41.943" v="399" actId="478"/>
          <ac:spMkLst>
            <pc:docMk/>
            <pc:sldMk cId="2720065015" sldId="1181"/>
            <ac:spMk id="542" creationId="{26F82686-4538-4618-8C1A-594CD7CC7B19}"/>
          </ac:spMkLst>
        </pc:spChg>
        <pc:spChg chg="del">
          <ac:chgData name="Richard Kenyan" userId="835c15df-a035-499e-90d1-055d84940493" providerId="ADAL" clId="{EAACDBE0-27FC-4878-8685-1743A8EE67C4}" dt="2023-08-17T18:41:35.533" v="396" actId="478"/>
          <ac:spMkLst>
            <pc:docMk/>
            <pc:sldMk cId="2720065015" sldId="1181"/>
            <ac:spMk id="543" creationId="{C891F0C8-6776-4F54-A181-1D7591ACC9CA}"/>
          </ac:spMkLst>
        </pc:spChg>
        <pc:spChg chg="mod topLvl">
          <ac:chgData name="Richard Kenyan" userId="835c15df-a035-499e-90d1-055d84940493" providerId="ADAL" clId="{EAACDBE0-27FC-4878-8685-1743A8EE67C4}" dt="2023-08-17T18:42:18.881" v="418" actId="1038"/>
          <ac:spMkLst>
            <pc:docMk/>
            <pc:sldMk cId="2720065015" sldId="1181"/>
            <ac:spMk id="544" creationId="{BA5C2B68-993D-45F3-BD58-93026CAFBFED}"/>
          </ac:spMkLst>
        </pc:spChg>
        <pc:spChg chg="del topLvl">
          <ac:chgData name="Richard Kenyan" userId="835c15df-a035-499e-90d1-055d84940493" providerId="ADAL" clId="{EAACDBE0-27FC-4878-8685-1743A8EE67C4}" dt="2023-08-17T18:42:13.304" v="411" actId="478"/>
          <ac:spMkLst>
            <pc:docMk/>
            <pc:sldMk cId="2720065015" sldId="1181"/>
            <ac:spMk id="545" creationId="{261A739C-22A9-411F-BB70-C57BA800530E}"/>
          </ac:spMkLst>
        </pc:spChg>
        <pc:spChg chg="del">
          <ac:chgData name="Richard Kenyan" userId="835c15df-a035-499e-90d1-055d84940493" providerId="ADAL" clId="{EAACDBE0-27FC-4878-8685-1743A8EE67C4}" dt="2023-08-17T18:42:11.588" v="410" actId="478"/>
          <ac:spMkLst>
            <pc:docMk/>
            <pc:sldMk cId="2720065015" sldId="1181"/>
            <ac:spMk id="546" creationId="{E750AADA-F820-4B1B-A659-CED87CE9E6B2}"/>
          </ac:spMkLst>
        </pc:spChg>
        <pc:spChg chg="del">
          <ac:chgData name="Richard Kenyan" userId="835c15df-a035-499e-90d1-055d84940493" providerId="ADAL" clId="{EAACDBE0-27FC-4878-8685-1743A8EE67C4}" dt="2023-08-17T18:41:29.970" v="394" actId="478"/>
          <ac:spMkLst>
            <pc:docMk/>
            <pc:sldMk cId="2720065015" sldId="1181"/>
            <ac:spMk id="547" creationId="{880F66C5-6837-44F6-B372-BFD4EBD0D2E6}"/>
          </ac:spMkLst>
        </pc:spChg>
        <pc:spChg chg="del">
          <ac:chgData name="Richard Kenyan" userId="835c15df-a035-499e-90d1-055d84940493" providerId="ADAL" clId="{EAACDBE0-27FC-4878-8685-1743A8EE67C4}" dt="2023-08-17T18:41:33.716" v="395" actId="478"/>
          <ac:spMkLst>
            <pc:docMk/>
            <pc:sldMk cId="2720065015" sldId="1181"/>
            <ac:spMk id="548" creationId="{87362A00-C332-41AF-990A-0361EF3BD224}"/>
          </ac:spMkLst>
        </pc:spChg>
        <pc:spChg chg="del">
          <ac:chgData name="Richard Kenyan" userId="835c15df-a035-499e-90d1-055d84940493" providerId="ADAL" clId="{EAACDBE0-27FC-4878-8685-1743A8EE67C4}" dt="2023-08-17T18:41:24.421" v="391" actId="478"/>
          <ac:spMkLst>
            <pc:docMk/>
            <pc:sldMk cId="2720065015" sldId="1181"/>
            <ac:spMk id="549" creationId="{A53557EB-0A6D-446B-9D15-2E02034F3686}"/>
          </ac:spMkLst>
        </pc:spChg>
        <pc:spChg chg="del">
          <ac:chgData name="Richard Kenyan" userId="835c15df-a035-499e-90d1-055d84940493" providerId="ADAL" clId="{EAACDBE0-27FC-4878-8685-1743A8EE67C4}" dt="2023-08-17T18:41:27.899" v="393" actId="478"/>
          <ac:spMkLst>
            <pc:docMk/>
            <pc:sldMk cId="2720065015" sldId="1181"/>
            <ac:spMk id="550" creationId="{0EC2D59E-A86D-43B8-861E-B8BAF0E9AD87}"/>
          </ac:spMkLst>
        </pc:spChg>
        <pc:spChg chg="del">
          <ac:chgData name="Richard Kenyan" userId="835c15df-a035-499e-90d1-055d84940493" providerId="ADAL" clId="{EAACDBE0-27FC-4878-8685-1743A8EE67C4}" dt="2023-08-17T18:41:17.390" v="389" actId="478"/>
          <ac:spMkLst>
            <pc:docMk/>
            <pc:sldMk cId="2720065015" sldId="1181"/>
            <ac:spMk id="551" creationId="{E1645279-2F95-47F7-9D2E-F7AD32769C88}"/>
          </ac:spMkLst>
        </pc:spChg>
        <pc:spChg chg="del">
          <ac:chgData name="Richard Kenyan" userId="835c15df-a035-499e-90d1-055d84940493" providerId="ADAL" clId="{EAACDBE0-27FC-4878-8685-1743A8EE67C4}" dt="2023-08-17T18:42:10.131" v="409" actId="478"/>
          <ac:spMkLst>
            <pc:docMk/>
            <pc:sldMk cId="2720065015" sldId="1181"/>
            <ac:spMk id="552" creationId="{494067F8-1327-46CC-A3C0-F8F89E392741}"/>
          </ac:spMkLst>
        </pc:spChg>
        <pc:spChg chg="del">
          <ac:chgData name="Richard Kenyan" userId="835c15df-a035-499e-90d1-055d84940493" providerId="ADAL" clId="{EAACDBE0-27FC-4878-8685-1743A8EE67C4}" dt="2023-08-17T18:42:02.881" v="407" actId="478"/>
          <ac:spMkLst>
            <pc:docMk/>
            <pc:sldMk cId="2720065015" sldId="1181"/>
            <ac:spMk id="553" creationId="{4961FFDF-B83A-4A30-88BB-8C4FB03302A1}"/>
          </ac:spMkLst>
        </pc:spChg>
        <pc:spChg chg="mod">
          <ac:chgData name="Richard Kenyan" userId="835c15df-a035-499e-90d1-055d84940493" providerId="ADAL" clId="{EAACDBE0-27FC-4878-8685-1743A8EE67C4}" dt="2023-08-17T19:13:57.488" v="2079" actId="20577"/>
          <ac:spMkLst>
            <pc:docMk/>
            <pc:sldMk cId="2720065015" sldId="1181"/>
            <ac:spMk id="555" creationId="{4BB17555-BB11-4EFC-B495-7F56A1A8EBDA}"/>
          </ac:spMkLst>
        </pc:spChg>
        <pc:grpChg chg="del">
          <ac:chgData name="Richard Kenyan" userId="835c15df-a035-499e-90d1-055d84940493" providerId="ADAL" clId="{EAACDBE0-27FC-4878-8685-1743A8EE67C4}" dt="2023-08-17T18:42:13.304" v="411" actId="478"/>
          <ac:grpSpMkLst>
            <pc:docMk/>
            <pc:sldMk cId="2720065015" sldId="1181"/>
            <ac:grpSpMk id="6552" creationId="{F6B43F1F-C35F-4DF7-96CD-28D57984D917}"/>
          </ac:grpSpMkLst>
        </pc:grpChg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073840128" sldId="1182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311344509" sldId="118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22144161" sldId="118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15966381" sldId="118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938475452" sldId="118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267760645" sldId="119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88700185" sldId="119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9416877" sldId="119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501152695" sldId="12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90996091" sldId="12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5311893" sldId="12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06397056" sldId="12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122064864" sldId="12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53960502" sldId="120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07040642" sldId="121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23750326" sldId="12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32024928" sldId="12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89188392" sldId="121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19464731" sldId="121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837625828" sldId="122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81303944" sldId="123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005543818" sldId="125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925622" sldId="202681941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214297817" sldId="2026819420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057633816" sldId="202681942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428920015" sldId="2026819422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097432572" sldId="202681942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05376917" sldId="20268194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68699447" sldId="2026819425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4151732567" sldId="20268194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3662603" sldId="202681942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831893505" sldId="2026819428"/>
        </pc:sldMkLst>
      </pc:sldChg>
      <pc:sldChg chg="modSp del mod">
        <pc:chgData name="Richard Kenyan" userId="835c15df-a035-499e-90d1-055d84940493" providerId="ADAL" clId="{EAACDBE0-27FC-4878-8685-1743A8EE67C4}" dt="2023-08-17T20:45:57.619" v="3567" actId="2696"/>
        <pc:sldMkLst>
          <pc:docMk/>
          <pc:sldMk cId="3804985705" sldId="2026819479"/>
        </pc:sldMkLst>
        <pc:spChg chg="mod">
          <ac:chgData name="Richard Kenyan" userId="835c15df-a035-499e-90d1-055d84940493" providerId="ADAL" clId="{EAACDBE0-27FC-4878-8685-1743A8EE67C4}" dt="2023-08-17T20:37:58.352" v="3449" actId="20577"/>
          <ac:spMkLst>
            <pc:docMk/>
            <pc:sldMk cId="3804985705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0:44:14.917" v="3544"/>
          <ac:spMkLst>
            <pc:docMk/>
            <pc:sldMk cId="3804985705" sldId="2026819479"/>
            <ac:spMk id="8" creationId="{4906FF29-C4E2-264E-8179-C50151F6F703}"/>
          </ac:spMkLst>
        </pc:spChg>
        <pc:spChg chg="mod">
          <ac:chgData name="Richard Kenyan" userId="835c15df-a035-499e-90d1-055d84940493" providerId="ADAL" clId="{EAACDBE0-27FC-4878-8685-1743A8EE67C4}" dt="2023-08-17T20:44:39.900" v="3556" actId="21"/>
          <ac:spMkLst>
            <pc:docMk/>
            <pc:sldMk cId="3804985705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0:44:49.915" v="3566"/>
          <ac:spMkLst>
            <pc:docMk/>
            <pc:sldMk cId="3804985705" sldId="2026819479"/>
            <ac:spMk id="12" creationId="{5FA70D44-B50A-8C41-BCC2-31A04093E66B}"/>
          </ac:spMkLst>
        </pc:spChg>
        <pc:spChg chg="mod">
          <ac:chgData name="Richard Kenyan" userId="835c15df-a035-499e-90d1-055d84940493" providerId="ADAL" clId="{EAACDBE0-27FC-4878-8685-1743A8EE67C4}" dt="2023-08-17T20:44:03.148" v="3534" actId="21"/>
          <ac:spMkLst>
            <pc:docMk/>
            <pc:sldMk cId="3804985705" sldId="2026819479"/>
            <ac:spMk id="14" creationId="{B287A86E-7027-7F48-A023-EAA03005C109}"/>
          </ac:spMkLst>
        </pc:spChg>
        <pc:spChg chg="mod">
          <ac:chgData name="Richard Kenyan" userId="835c15df-a035-499e-90d1-055d84940493" providerId="ADAL" clId="{EAACDBE0-27FC-4878-8685-1743A8EE67C4}" dt="2023-08-17T20:36:22.389" v="3243" actId="20577"/>
          <ac:spMkLst>
            <pc:docMk/>
            <pc:sldMk cId="3804985705" sldId="2026819479"/>
            <ac:spMk id="18" creationId="{767EC19A-9954-E844-9AD3-9ABF82613D68}"/>
          </ac:spMkLst>
        </pc:spChg>
        <pc:spChg chg="mod">
          <ac:chgData name="Richard Kenyan" userId="835c15df-a035-499e-90d1-055d84940493" providerId="ADAL" clId="{EAACDBE0-27FC-4878-8685-1743A8EE67C4}" dt="2023-08-17T20:35:40.897" v="3164" actId="20577"/>
          <ac:spMkLst>
            <pc:docMk/>
            <pc:sldMk cId="3804985705" sldId="2026819479"/>
            <ac:spMk id="19" creationId="{9EFE25B8-F99C-A640-9E49-BD514073D8C4}"/>
          </ac:spMkLst>
        </pc:spChg>
      </pc:sldChg>
      <pc:sldChg chg="modSp add modAnim modNotesTx">
        <pc:chgData name="Richard Kenyan" userId="835c15df-a035-499e-90d1-055d84940493" providerId="ADAL" clId="{EAACDBE0-27FC-4878-8685-1743A8EE67C4}" dt="2023-08-17T23:02:16.733" v="7474" actId="20577"/>
        <pc:sldMkLst>
          <pc:docMk/>
          <pc:sldMk cId="3817010852" sldId="2026819479"/>
        </pc:sldMkLst>
        <pc:spChg chg="mod">
          <ac:chgData name="Richard Kenyan" userId="835c15df-a035-499e-90d1-055d84940493" providerId="ADAL" clId="{EAACDBE0-27FC-4878-8685-1743A8EE67C4}" dt="2023-08-17T23:01:06.888" v="7454" actId="20577"/>
          <ac:spMkLst>
            <pc:docMk/>
            <pc:sldMk cId="3817010852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3:02:16.733" v="7474" actId="20577"/>
          <ac:spMkLst>
            <pc:docMk/>
            <pc:sldMk cId="3817010852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3:00:36.040" v="7450" actId="20577"/>
          <ac:spMkLst>
            <pc:docMk/>
            <pc:sldMk cId="3817010852" sldId="2026819479"/>
            <ac:spMk id="18" creationId="{767EC19A-9954-E844-9AD3-9ABF82613D68}"/>
          </ac:spMkLst>
        </pc:spChg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53588919" sldId="202681948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6181160" sldId="202681949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1599263" sldId="202681949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107189962" sldId="202681949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2209306" sldId="20268195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42970902" sldId="20268195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05622753" sldId="20268195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30259710" sldId="20268195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00084325" sldId="20268195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22416195" sldId="202681950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418332" sldId="20268195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65645499" sldId="20268195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46622830" sldId="202681950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92945235" sldId="202681950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79570795" sldId="202681951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339754951" sldId="20268195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606911191" sldId="202681951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245749291" sldId="2026819516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655770842" sldId="202681951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42200622" sldId="202681951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68567819" sldId="202681951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994422932" sldId="202681952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1515252" sldId="202681952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535322599" sldId="202681952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943490350" sldId="202681952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5349000" sldId="2026819530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9321645" sldId="202681953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37063272" sldId="202681953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292070839" sldId="2026819533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534304538" sldId="202681953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792763995" sldId="2026819535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22659759" sldId="202681953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94262261" sldId="202681953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800514392" sldId="202681953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208153106" sldId="2026819540"/>
        </pc:sldMkLst>
      </pc:sldChg>
      <pc:sldChg chg="ord">
        <pc:chgData name="Richard Kenyan" userId="835c15df-a035-499e-90d1-055d84940493" providerId="ADAL" clId="{EAACDBE0-27FC-4878-8685-1743A8EE67C4}" dt="2023-08-17T19:14:47.734" v="2100"/>
        <pc:sldMkLst>
          <pc:docMk/>
          <pc:sldMk cId="2198077059" sldId="2026819541"/>
        </pc:sldMkLst>
      </pc:sldChg>
      <pc:sldChg chg="addSp delSp modSp mod modNotesTx">
        <pc:chgData name="Richard Kenyan" userId="835c15df-a035-499e-90d1-055d84940493" providerId="ADAL" clId="{EAACDBE0-27FC-4878-8685-1743A8EE67C4}" dt="2023-08-17T23:07:36.291" v="7485" actId="20577"/>
        <pc:sldMkLst>
          <pc:docMk/>
          <pc:sldMk cId="2186636965" sldId="2026819542"/>
        </pc:sldMkLst>
        <pc:spChg chg="mod">
          <ac:chgData name="Richard Kenyan" userId="835c15df-a035-499e-90d1-055d84940493" providerId="ADAL" clId="{EAACDBE0-27FC-4878-8685-1743A8EE67C4}" dt="2023-08-17T19:19:18.232" v="2126" actId="1036"/>
          <ac:spMkLst>
            <pc:docMk/>
            <pc:sldMk cId="2186636965" sldId="2026819542"/>
            <ac:spMk id="7" creationId="{691992C1-94D7-6F63-24A2-9014ECDA6F67}"/>
          </ac:spMkLst>
        </pc:spChg>
        <pc:spChg chg="add del">
          <ac:chgData name="Richard Kenyan" userId="835c15df-a035-499e-90d1-055d84940493" providerId="ADAL" clId="{EAACDBE0-27FC-4878-8685-1743A8EE67C4}" dt="2023-08-17T18:24:01.178" v="240" actId="478"/>
          <ac:spMkLst>
            <pc:docMk/>
            <pc:sldMk cId="2186636965" sldId="2026819542"/>
            <ac:spMk id="8" creationId="{AC644614-4D49-5ACC-86D4-DA1DB135B622}"/>
          </ac:spMkLst>
        </pc:spChg>
        <pc:spChg chg="add del mod">
          <ac:chgData name="Richard Kenyan" userId="835c15df-a035-499e-90d1-055d84940493" providerId="ADAL" clId="{EAACDBE0-27FC-4878-8685-1743A8EE67C4}" dt="2023-08-17T23:07:36.291" v="7485" actId="20577"/>
          <ac:spMkLst>
            <pc:docMk/>
            <pc:sldMk cId="2186636965" sldId="2026819542"/>
            <ac:spMk id="9" creationId="{D1A7EC52-7EE4-21B7-2494-9B5C987DFCB6}"/>
          </ac:spMkLst>
        </pc:spChg>
        <pc:picChg chg="add mod">
          <ac:chgData name="Richard Kenyan" userId="835c15df-a035-499e-90d1-055d84940493" providerId="ADAL" clId="{EAACDBE0-27FC-4878-8685-1743A8EE67C4}" dt="2023-08-17T18:27:19.528" v="260" actId="1076"/>
          <ac:picMkLst>
            <pc:docMk/>
            <pc:sldMk cId="2186636965" sldId="2026819542"/>
            <ac:picMk id="4" creationId="{20FE9099-FD99-3533-F796-33B39A929BC8}"/>
          </ac:picMkLst>
        </pc:picChg>
        <pc:picChg chg="add mod">
          <ac:chgData name="Richard Kenyan" userId="835c15df-a035-499e-90d1-055d84940493" providerId="ADAL" clId="{EAACDBE0-27FC-4878-8685-1743A8EE67C4}" dt="2023-08-17T18:27:27.021" v="263" actId="14100"/>
          <ac:picMkLst>
            <pc:docMk/>
            <pc:sldMk cId="2186636965" sldId="2026819542"/>
            <ac:picMk id="6" creationId="{B9FED6AD-123B-3211-B74D-A692DBB6A092}"/>
          </ac:picMkLst>
        </pc:picChg>
      </pc:sldChg>
      <pc:sldChg chg="delSp modSp add mod ord modNotesTx">
        <pc:chgData name="Richard Kenyan" userId="835c15df-a035-499e-90d1-055d84940493" providerId="ADAL" clId="{EAACDBE0-27FC-4878-8685-1743A8EE67C4}" dt="2023-08-17T22:25:10.995" v="6446" actId="20577"/>
        <pc:sldMkLst>
          <pc:docMk/>
          <pc:sldMk cId="2041938536" sldId="2026819544"/>
        </pc:sldMkLst>
        <pc:spChg chg="mod">
          <ac:chgData name="Richard Kenyan" userId="835c15df-a035-499e-90d1-055d84940493" providerId="ADAL" clId="{EAACDBE0-27FC-4878-8685-1743A8EE67C4}" dt="2023-08-17T18:55:36.061" v="996" actId="20577"/>
          <ac:spMkLst>
            <pc:docMk/>
            <pc:sldMk cId="2041938536" sldId="2026819544"/>
            <ac:spMk id="2" creationId="{F0765EF2-DFE3-43B0-A009-268CCBDCCA5E}"/>
          </ac:spMkLst>
        </pc:spChg>
        <pc:spChg chg="del">
          <ac:chgData name="Richard Kenyan" userId="835c15df-a035-499e-90d1-055d84940493" providerId="ADAL" clId="{EAACDBE0-27FC-4878-8685-1743A8EE67C4}" dt="2023-08-17T20:51:17.602" v="3569" actId="478"/>
          <ac:spMkLst>
            <pc:docMk/>
            <pc:sldMk cId="2041938536" sldId="2026819544"/>
            <ac:spMk id="6" creationId="{5F59358F-8160-6C4E-A952-1B3EF8E3C05D}"/>
          </ac:spMkLst>
        </pc:spChg>
      </pc:sldChg>
      <pc:sldChg chg="delSp modSp add mod modAnim modNotesTx">
        <pc:chgData name="Richard Kenyan" userId="835c15df-a035-499e-90d1-055d84940493" providerId="ADAL" clId="{EAACDBE0-27FC-4878-8685-1743A8EE67C4}" dt="2023-08-17T22:58:14.770" v="7439" actId="20577"/>
        <pc:sldMkLst>
          <pc:docMk/>
          <pc:sldMk cId="163811251" sldId="2026819545"/>
        </pc:sldMkLst>
        <pc:spChg chg="mod">
          <ac:chgData name="Richard Kenyan" userId="835c15df-a035-499e-90d1-055d84940493" providerId="ADAL" clId="{EAACDBE0-27FC-4878-8685-1743A8EE67C4}" dt="2023-08-17T19:55:10.793" v="3012" actId="20577"/>
          <ac:spMkLst>
            <pc:docMk/>
            <pc:sldMk cId="163811251" sldId="2026819545"/>
            <ac:spMk id="9" creationId="{418D215E-8827-F549-8616-E926AA9E695B}"/>
          </ac:spMkLst>
        </pc:spChg>
        <pc:spChg chg="mod">
          <ac:chgData name="Richard Kenyan" userId="835c15df-a035-499e-90d1-055d84940493" providerId="ADAL" clId="{EAACDBE0-27FC-4878-8685-1743A8EE67C4}" dt="2023-08-17T22:57:01.753" v="7419" actId="20577"/>
          <ac:spMkLst>
            <pc:docMk/>
            <pc:sldMk cId="163811251" sldId="2026819545"/>
            <ac:spMk id="10" creationId="{F2FDCA44-7CC0-EE4B-8840-6DC37AC57DB1}"/>
          </ac:spMkLst>
        </pc:spChg>
        <pc:spChg chg="mod">
          <ac:chgData name="Richard Kenyan" userId="835c15df-a035-499e-90d1-055d84940493" providerId="ADAL" clId="{EAACDBE0-27FC-4878-8685-1743A8EE67C4}" dt="2023-08-17T19:03:27.628" v="1359" actId="20577"/>
          <ac:spMkLst>
            <pc:docMk/>
            <pc:sldMk cId="163811251" sldId="2026819545"/>
            <ac:spMk id="11" creationId="{EEEA0EC8-46A6-E14F-B663-4B9C3A052A9F}"/>
          </ac:spMkLst>
        </pc:spChg>
        <pc:spChg chg="mod">
          <ac:chgData name="Richard Kenyan" userId="835c15df-a035-499e-90d1-055d84940493" providerId="ADAL" clId="{EAACDBE0-27FC-4878-8685-1743A8EE67C4}" dt="2023-08-17T19:03:53.932" v="1417" actId="20577"/>
          <ac:spMkLst>
            <pc:docMk/>
            <pc:sldMk cId="163811251" sldId="2026819545"/>
            <ac:spMk id="12" creationId="{5C9991AA-762E-9142-8B70-84538198A130}"/>
          </ac:spMkLst>
        </pc:spChg>
        <pc:spChg chg="mod">
          <ac:chgData name="Richard Kenyan" userId="835c15df-a035-499e-90d1-055d84940493" providerId="ADAL" clId="{EAACDBE0-27FC-4878-8685-1743A8EE67C4}" dt="2023-08-17T19:04:09.819" v="1452" actId="20577"/>
          <ac:spMkLst>
            <pc:docMk/>
            <pc:sldMk cId="163811251" sldId="2026819545"/>
            <ac:spMk id="13" creationId="{0F4897C9-F78D-F143-B931-42DF86A827B7}"/>
          </ac:spMkLst>
        </pc:spChg>
        <pc:spChg chg="mod">
          <ac:chgData name="Richard Kenyan" userId="835c15df-a035-499e-90d1-055d84940493" providerId="ADAL" clId="{EAACDBE0-27FC-4878-8685-1743A8EE67C4}" dt="2023-08-17T19:04:19.087" v="1472" actId="20577"/>
          <ac:spMkLst>
            <pc:docMk/>
            <pc:sldMk cId="163811251" sldId="2026819545"/>
            <ac:spMk id="14" creationId="{FDE65D43-9FD9-0847-98DF-6C236C7AB309}"/>
          </ac:spMkLst>
        </pc:spChg>
        <pc:spChg chg="mod">
          <ac:chgData name="Richard Kenyan" userId="835c15df-a035-499e-90d1-055d84940493" providerId="ADAL" clId="{EAACDBE0-27FC-4878-8685-1743A8EE67C4}" dt="2023-08-17T22:44:47.357" v="7373" actId="20577"/>
          <ac:spMkLst>
            <pc:docMk/>
            <pc:sldMk cId="163811251" sldId="2026819545"/>
            <ac:spMk id="15" creationId="{91683B09-3DC5-8F4B-B344-932E014B6736}"/>
          </ac:spMkLst>
        </pc:spChg>
        <pc:spChg chg="mod">
          <ac:chgData name="Richard Kenyan" userId="835c15df-a035-499e-90d1-055d84940493" providerId="ADAL" clId="{EAACDBE0-27FC-4878-8685-1743A8EE67C4}" dt="2023-08-17T19:09:00.300" v="1657" actId="20577"/>
          <ac:spMkLst>
            <pc:docMk/>
            <pc:sldMk cId="163811251" sldId="2026819545"/>
            <ac:spMk id="16" creationId="{B1070DA3-59AB-3D45-9E18-B1FA94CE73B2}"/>
          </ac:spMkLst>
        </pc:spChg>
        <pc:spChg chg="mod">
          <ac:chgData name="Richard Kenyan" userId="835c15df-a035-499e-90d1-055d84940493" providerId="ADAL" clId="{EAACDBE0-27FC-4878-8685-1743A8EE67C4}" dt="2023-08-17T19:12:09.467" v="1950" actId="20577"/>
          <ac:spMkLst>
            <pc:docMk/>
            <pc:sldMk cId="163811251" sldId="2026819545"/>
            <ac:spMk id="17" creationId="{758652FB-C6DF-DF47-85D3-AE51950AC1FA}"/>
          </ac:spMkLst>
        </pc:spChg>
        <pc:spChg chg="mod">
          <ac:chgData name="Richard Kenyan" userId="835c15df-a035-499e-90d1-055d84940493" providerId="ADAL" clId="{EAACDBE0-27FC-4878-8685-1743A8EE67C4}" dt="2023-08-17T22:58:14.770" v="7439" actId="20577"/>
          <ac:spMkLst>
            <pc:docMk/>
            <pc:sldMk cId="163811251" sldId="2026819545"/>
            <ac:spMk id="18" creationId="{F3E81099-D217-214F-9EA0-B4B270541C23}"/>
          </ac:spMkLst>
        </pc:spChg>
        <pc:spChg chg="mod">
          <ac:chgData name="Richard Kenyan" userId="835c15df-a035-499e-90d1-055d84940493" providerId="ADAL" clId="{EAACDBE0-27FC-4878-8685-1743A8EE67C4}" dt="2023-08-17T22:44:25.424" v="7367" actId="20577"/>
          <ac:spMkLst>
            <pc:docMk/>
            <pc:sldMk cId="163811251" sldId="2026819545"/>
            <ac:spMk id="19" creationId="{793F47BE-E786-274B-97A0-17AE72610714}"/>
          </ac:spMkLst>
        </pc:spChg>
        <pc:spChg chg="mod">
          <ac:chgData name="Richard Kenyan" userId="835c15df-a035-499e-90d1-055d84940493" providerId="ADAL" clId="{EAACDBE0-27FC-4878-8685-1743A8EE67C4}" dt="2023-08-17T19:12:50.454" v="1995" actId="20577"/>
          <ac:spMkLst>
            <pc:docMk/>
            <pc:sldMk cId="163811251" sldId="2026819545"/>
            <ac:spMk id="20" creationId="{A417D7B6-7544-E64A-8B04-87557CDDB08F}"/>
          </ac:spMkLst>
        </pc:spChg>
        <pc:spChg chg="mod">
          <ac:chgData name="Richard Kenyan" userId="835c15df-a035-499e-90d1-055d84940493" providerId="ADAL" clId="{EAACDBE0-27FC-4878-8685-1743A8EE67C4}" dt="2023-08-17T22:57:32.071" v="7431" actId="20577"/>
          <ac:spMkLst>
            <pc:docMk/>
            <pc:sldMk cId="163811251" sldId="2026819545"/>
            <ac:spMk id="21" creationId="{F076599D-E996-A74A-BFC0-824830620B80}"/>
          </ac:spMkLst>
        </pc:spChg>
        <pc:spChg chg="mod">
          <ac:chgData name="Richard Kenyan" userId="835c15df-a035-499e-90d1-055d84940493" providerId="ADAL" clId="{EAACDBE0-27FC-4878-8685-1743A8EE67C4}" dt="2023-08-17T19:05:43.239" v="1479" actId="20577"/>
          <ac:spMkLst>
            <pc:docMk/>
            <pc:sldMk cId="163811251" sldId="2026819545"/>
            <ac:spMk id="22" creationId="{163C28B6-1A99-4942-B07D-5A20745DACB5}"/>
          </ac:spMkLst>
        </pc:spChg>
        <pc:spChg chg="mod">
          <ac:chgData name="Richard Kenyan" userId="835c15df-a035-499e-90d1-055d84940493" providerId="ADAL" clId="{EAACDBE0-27FC-4878-8685-1743A8EE67C4}" dt="2023-08-17T19:06:03.431" v="1510" actId="20577"/>
          <ac:spMkLst>
            <pc:docMk/>
            <pc:sldMk cId="163811251" sldId="2026819545"/>
            <ac:spMk id="23" creationId="{DC8638AE-877A-9C4C-A4C4-22CA03F47B2D}"/>
          </ac:spMkLst>
        </pc:spChg>
        <pc:spChg chg="mod">
          <ac:chgData name="Richard Kenyan" userId="835c15df-a035-499e-90d1-055d84940493" providerId="ADAL" clId="{EAACDBE0-27FC-4878-8685-1743A8EE67C4}" dt="2023-08-17T19:07:46.565" v="1544" actId="20577"/>
          <ac:spMkLst>
            <pc:docMk/>
            <pc:sldMk cId="163811251" sldId="2026819545"/>
            <ac:spMk id="24" creationId="{6BB81D5D-006B-7146-9A24-458F52AF0A54}"/>
          </ac:spMkLst>
        </pc:spChg>
        <pc:spChg chg="del">
          <ac:chgData name="Richard Kenyan" userId="835c15df-a035-499e-90d1-055d84940493" providerId="ADAL" clId="{EAACDBE0-27FC-4878-8685-1743A8EE67C4}" dt="2023-08-17T19:00:54.938" v="1230" actId="478"/>
          <ac:spMkLst>
            <pc:docMk/>
            <pc:sldMk cId="163811251" sldId="2026819545"/>
            <ac:spMk id="25" creationId="{390C3611-1F66-ED43-872D-286E21297D86}"/>
          </ac:spMkLst>
        </pc:spChg>
        <pc:spChg chg="del">
          <ac:chgData name="Richard Kenyan" userId="835c15df-a035-499e-90d1-055d84940493" providerId="ADAL" clId="{EAACDBE0-27FC-4878-8685-1743A8EE67C4}" dt="2023-08-17T19:00:56.873" v="1231" actId="478"/>
          <ac:spMkLst>
            <pc:docMk/>
            <pc:sldMk cId="163811251" sldId="2026819545"/>
            <ac:spMk id="26" creationId="{5FBC5F2B-5930-9042-8688-A66EF56A216A}"/>
          </ac:spMkLst>
        </pc:spChg>
        <pc:spChg chg="del">
          <ac:chgData name="Richard Kenyan" userId="835c15df-a035-499e-90d1-055d84940493" providerId="ADAL" clId="{EAACDBE0-27FC-4878-8685-1743A8EE67C4}" dt="2023-08-17T19:00:57.930" v="1232" actId="478"/>
          <ac:spMkLst>
            <pc:docMk/>
            <pc:sldMk cId="163811251" sldId="2026819545"/>
            <ac:spMk id="27" creationId="{D7728E5B-58B7-D04D-A007-23219014DB29}"/>
          </ac:spMkLst>
        </pc:spChg>
        <pc:spChg chg="del">
          <ac:chgData name="Richard Kenyan" userId="835c15df-a035-499e-90d1-055d84940493" providerId="ADAL" clId="{EAACDBE0-27FC-4878-8685-1743A8EE67C4}" dt="2023-08-17T19:00:59.192" v="1233" actId="478"/>
          <ac:spMkLst>
            <pc:docMk/>
            <pc:sldMk cId="163811251" sldId="2026819545"/>
            <ac:spMk id="28" creationId="{AECAE57A-D952-E24F-9F4E-D12DBCB0C3E5}"/>
          </ac:spMkLst>
        </pc:spChg>
      </pc:sldChg>
      <pc:sldChg chg="modSp add mod modAnim modNotesTx">
        <pc:chgData name="Richard Kenyan" userId="835c15df-a035-499e-90d1-055d84940493" providerId="ADAL" clId="{EAACDBE0-27FC-4878-8685-1743A8EE67C4}" dt="2023-08-17T22:59:04.890" v="7448" actId="20577"/>
        <pc:sldMkLst>
          <pc:docMk/>
          <pc:sldMk cId="3215464424" sldId="2026819546"/>
        </pc:sldMkLst>
        <pc:spChg chg="mod">
          <ac:chgData name="Richard Kenyan" userId="835c15df-a035-499e-90d1-055d84940493" providerId="ADAL" clId="{EAACDBE0-27FC-4878-8685-1743A8EE67C4}" dt="2023-08-17T22:59:04.890" v="7448" actId="20577"/>
          <ac:spMkLst>
            <pc:docMk/>
            <pc:sldMk cId="3215464424" sldId="2026819546"/>
            <ac:spMk id="2" creationId="{C0FA2AC8-8374-453C-A63D-29C2570E4720}"/>
          </ac:spMkLst>
        </pc:spChg>
        <pc:spChg chg="mod">
          <ac:chgData name="Richard Kenyan" userId="835c15df-a035-499e-90d1-055d84940493" providerId="ADAL" clId="{EAACDBE0-27FC-4878-8685-1743A8EE67C4}" dt="2023-08-17T19:55:30.164" v="3031" actId="20577"/>
          <ac:spMkLst>
            <pc:docMk/>
            <pc:sldMk cId="3215464424" sldId="2026819546"/>
            <ac:spMk id="3" creationId="{458FE9FB-D10E-4881-880C-5E84147FE3CA}"/>
          </ac:spMkLst>
        </pc:spChg>
        <pc:spChg chg="mod">
          <ac:chgData name="Richard Kenyan" userId="835c15df-a035-499e-90d1-055d84940493" providerId="ADAL" clId="{EAACDBE0-27FC-4878-8685-1743A8EE67C4}" dt="2023-08-17T20:09:29.362" v="3053" actId="1037"/>
          <ac:spMkLst>
            <pc:docMk/>
            <pc:sldMk cId="3215464424" sldId="2026819546"/>
            <ac:spMk id="7" creationId="{0B7D9CDF-4FC5-5D41-9928-E0F9075A3283}"/>
          </ac:spMkLst>
        </pc:spChg>
        <pc:spChg chg="mod">
          <ac:chgData name="Richard Kenyan" userId="835c15df-a035-499e-90d1-055d84940493" providerId="ADAL" clId="{EAACDBE0-27FC-4878-8685-1743A8EE67C4}" dt="2023-08-17T20:09:38.251" v="3058" actId="6549"/>
          <ac:spMkLst>
            <pc:docMk/>
            <pc:sldMk cId="3215464424" sldId="2026819546"/>
            <ac:spMk id="34" creationId="{C6E8028A-6B02-6E48-9685-5051DB2A4453}"/>
          </ac:spMkLst>
        </pc:spChg>
        <pc:spChg chg="mod">
          <ac:chgData name="Richard Kenyan" userId="835c15df-a035-499e-90d1-055d84940493" providerId="ADAL" clId="{EAACDBE0-27FC-4878-8685-1743A8EE67C4}" dt="2023-08-17T19:21:44.013" v="2334" actId="20577"/>
          <ac:spMkLst>
            <pc:docMk/>
            <pc:sldMk cId="3215464424" sldId="2026819546"/>
            <ac:spMk id="37" creationId="{03DD1239-5F8B-F64E-9264-CF53942A8FCC}"/>
          </ac:spMkLst>
        </pc:spChg>
        <pc:spChg chg="mod">
          <ac:chgData name="Richard Kenyan" userId="835c15df-a035-499e-90d1-055d84940493" providerId="ADAL" clId="{EAACDBE0-27FC-4878-8685-1743A8EE67C4}" dt="2023-08-17T20:09:15.741" v="3032" actId="14100"/>
          <ac:spMkLst>
            <pc:docMk/>
            <pc:sldMk cId="3215464424" sldId="2026819546"/>
            <ac:spMk id="39" creationId="{5831E8D3-F1D2-C946-9273-D62627296DAA}"/>
          </ac:spMkLst>
        </pc:spChg>
        <pc:spChg chg="mod">
          <ac:chgData name="Richard Kenyan" userId="835c15df-a035-499e-90d1-055d84940493" providerId="ADAL" clId="{EAACDBE0-27FC-4878-8685-1743A8EE67C4}" dt="2023-08-17T22:38:21.899" v="6975" actId="20577"/>
          <ac:spMkLst>
            <pc:docMk/>
            <pc:sldMk cId="3215464424" sldId="2026819546"/>
            <ac:spMk id="41" creationId="{86AA0149-7A68-EC46-B7B6-45582DD6E32E}"/>
          </ac:spMkLst>
        </pc:spChg>
        <pc:spChg chg="mod">
          <ac:chgData name="Richard Kenyan" userId="835c15df-a035-499e-90d1-055d84940493" providerId="ADAL" clId="{EAACDBE0-27FC-4878-8685-1743A8EE67C4}" dt="2023-08-17T22:38:26.713" v="6977" actId="20577"/>
          <ac:spMkLst>
            <pc:docMk/>
            <pc:sldMk cId="3215464424" sldId="2026819546"/>
            <ac:spMk id="42" creationId="{A4135F88-4173-CE41-81E5-351DEB85E903}"/>
          </ac:spMkLst>
        </pc:spChg>
        <pc:spChg chg="mod">
          <ac:chgData name="Richard Kenyan" userId="835c15df-a035-499e-90d1-055d84940493" providerId="ADAL" clId="{EAACDBE0-27FC-4878-8685-1743A8EE67C4}" dt="2023-08-17T22:38:45.491" v="6988" actId="20577"/>
          <ac:spMkLst>
            <pc:docMk/>
            <pc:sldMk cId="3215464424" sldId="2026819546"/>
            <ac:spMk id="43" creationId="{85148E0A-6C20-9E47-939C-5C63356D6952}"/>
          </ac:spMkLst>
        </pc:spChg>
        <pc:spChg chg="mod">
          <ac:chgData name="Richard Kenyan" userId="835c15df-a035-499e-90d1-055d84940493" providerId="ADAL" clId="{EAACDBE0-27FC-4878-8685-1743A8EE67C4}" dt="2023-08-17T22:39:06.876" v="6995" actId="20577"/>
          <ac:spMkLst>
            <pc:docMk/>
            <pc:sldMk cId="3215464424" sldId="2026819546"/>
            <ac:spMk id="110" creationId="{B07E16F5-5A02-6849-B4C1-6E08DA191A45}"/>
          </ac:spMkLst>
        </pc:spChg>
      </pc:sldChg>
      <pc:sldChg chg="addSp delSp modSp add mod ord modAnim modNotesTx">
        <pc:chgData name="Richard Kenyan" userId="835c15df-a035-499e-90d1-055d84940493" providerId="ADAL" clId="{EAACDBE0-27FC-4878-8685-1743A8EE67C4}" dt="2023-08-17T22:55:23.173" v="7393" actId="20577"/>
        <pc:sldMkLst>
          <pc:docMk/>
          <pc:sldMk cId="3313907164" sldId="2026819547"/>
        </pc:sldMkLst>
        <pc:spChg chg="mod">
          <ac:chgData name="Richard Kenyan" userId="835c15df-a035-499e-90d1-055d84940493" providerId="ADAL" clId="{EAACDBE0-27FC-4878-8685-1743A8EE67C4}" dt="2023-08-17T19:47:27.386" v="2996" actId="20577"/>
          <ac:spMkLst>
            <pc:docMk/>
            <pc:sldMk cId="3313907164" sldId="2026819547"/>
            <ac:spMk id="2" creationId="{7B605A65-E414-734E-9301-140DF34D47DF}"/>
          </ac:spMkLst>
        </pc:spChg>
        <pc:spChg chg="mod">
          <ac:chgData name="Richard Kenyan" userId="835c15df-a035-499e-90d1-055d84940493" providerId="ADAL" clId="{EAACDBE0-27FC-4878-8685-1743A8EE67C4}" dt="2023-08-17T22:53:57.510" v="7379" actId="20577"/>
          <ac:spMkLst>
            <pc:docMk/>
            <pc:sldMk cId="3313907164" sldId="2026819547"/>
            <ac:spMk id="5" creationId="{8079A234-81F8-1E46-B132-29BB54953616}"/>
          </ac:spMkLst>
        </pc:spChg>
        <pc:spChg chg="mod">
          <ac:chgData name="Richard Kenyan" userId="835c15df-a035-499e-90d1-055d84940493" providerId="ADAL" clId="{EAACDBE0-27FC-4878-8685-1743A8EE67C4}" dt="2023-08-17T21:47:30.528" v="5662" actId="20577"/>
          <ac:spMkLst>
            <pc:docMk/>
            <pc:sldMk cId="3313907164" sldId="2026819547"/>
            <ac:spMk id="7" creationId="{04E5AEAA-BAF1-8D42-B52D-B48A71C68A44}"/>
          </ac:spMkLst>
        </pc:spChg>
        <pc:spChg chg="mod">
          <ac:chgData name="Richard Kenyan" userId="835c15df-a035-499e-90d1-055d84940493" providerId="ADAL" clId="{EAACDBE0-27FC-4878-8685-1743A8EE67C4}" dt="2023-08-17T22:20:31.694" v="5807" actId="20577"/>
          <ac:spMkLst>
            <pc:docMk/>
            <pc:sldMk cId="3313907164" sldId="2026819547"/>
            <ac:spMk id="9" creationId="{5BC68AE0-F704-8F49-9BCE-62E0EF28551B}"/>
          </ac:spMkLst>
        </pc:spChg>
        <pc:spChg chg="mod">
          <ac:chgData name="Richard Kenyan" userId="835c15df-a035-499e-90d1-055d84940493" providerId="ADAL" clId="{EAACDBE0-27FC-4878-8685-1743A8EE67C4}" dt="2023-08-17T22:54:54.563" v="7383" actId="20577"/>
          <ac:spMkLst>
            <pc:docMk/>
            <pc:sldMk cId="3313907164" sldId="2026819547"/>
            <ac:spMk id="11" creationId="{5257FEB2-B14A-BB45-9C7A-F3FF6071A08A}"/>
          </ac:spMkLst>
        </pc:spChg>
        <pc:spChg chg="mod">
          <ac:chgData name="Richard Kenyan" userId="835c15df-a035-499e-90d1-055d84940493" providerId="ADAL" clId="{EAACDBE0-27FC-4878-8685-1743A8EE67C4}" dt="2023-08-17T19:52:27.189" v="3004" actId="20577"/>
          <ac:spMkLst>
            <pc:docMk/>
            <pc:sldMk cId="3313907164" sldId="2026819547"/>
            <ac:spMk id="12" creationId="{AAB4D277-D94D-6747-A2FD-EBAB427E7CDC}"/>
          </ac:spMkLst>
        </pc:spChg>
        <pc:spChg chg="mod">
          <ac:chgData name="Richard Kenyan" userId="835c15df-a035-499e-90d1-055d84940493" providerId="ADAL" clId="{EAACDBE0-27FC-4878-8685-1743A8EE67C4}" dt="2023-08-17T19:43:53.948" v="2854" actId="20577"/>
          <ac:spMkLst>
            <pc:docMk/>
            <pc:sldMk cId="3313907164" sldId="2026819547"/>
            <ac:spMk id="13" creationId="{0F994BEA-6303-2A48-8E98-6566225CAD46}"/>
          </ac:spMkLst>
        </pc:spChg>
        <pc:spChg chg="mod">
          <ac:chgData name="Richard Kenyan" userId="835c15df-a035-499e-90d1-055d84940493" providerId="ADAL" clId="{EAACDBE0-27FC-4878-8685-1743A8EE67C4}" dt="2023-08-17T19:44:09.406" v="2892" actId="20577"/>
          <ac:spMkLst>
            <pc:docMk/>
            <pc:sldMk cId="3313907164" sldId="2026819547"/>
            <ac:spMk id="14" creationId="{2C4122AF-8190-5F41-9884-931E7B131E81}"/>
          </ac:spMkLst>
        </pc:spChg>
        <pc:spChg chg="mod">
          <ac:chgData name="Richard Kenyan" userId="835c15df-a035-499e-90d1-055d84940493" providerId="ADAL" clId="{EAACDBE0-27FC-4878-8685-1743A8EE67C4}" dt="2023-08-17T19:44:26.981" v="2927" actId="20577"/>
          <ac:spMkLst>
            <pc:docMk/>
            <pc:sldMk cId="3313907164" sldId="2026819547"/>
            <ac:spMk id="15" creationId="{46DE3D2F-3A5A-7449-8FD5-17610A205AD8}"/>
          </ac:spMkLst>
        </pc:spChg>
        <pc:spChg chg="mod">
          <ac:chgData name="Richard Kenyan" userId="835c15df-a035-499e-90d1-055d84940493" providerId="ADAL" clId="{EAACDBE0-27FC-4878-8685-1743A8EE67C4}" dt="2023-08-17T19:38:55.892" v="2636" actId="108"/>
          <ac:spMkLst>
            <pc:docMk/>
            <pc:sldMk cId="3313907164" sldId="2026819547"/>
            <ac:spMk id="17" creationId="{DB2EC567-1859-EB4A-90C5-7ADB8EDE70BB}"/>
          </ac:spMkLst>
        </pc:spChg>
        <pc:spChg chg="mod">
          <ac:chgData name="Richard Kenyan" userId="835c15df-a035-499e-90d1-055d84940493" providerId="ADAL" clId="{EAACDBE0-27FC-4878-8685-1743A8EE67C4}" dt="2023-08-17T22:55:23.173" v="7393" actId="20577"/>
          <ac:spMkLst>
            <pc:docMk/>
            <pc:sldMk cId="3313907164" sldId="2026819547"/>
            <ac:spMk id="18" creationId="{30ABBB46-BC3A-6948-AF2A-7409DD7F66BD}"/>
          </ac:spMkLst>
        </pc:spChg>
        <pc:spChg chg="mod">
          <ac:chgData name="Richard Kenyan" userId="835c15df-a035-499e-90d1-055d84940493" providerId="ADAL" clId="{EAACDBE0-27FC-4878-8685-1743A8EE67C4}" dt="2023-08-17T19:42:46.242" v="2830" actId="108"/>
          <ac:spMkLst>
            <pc:docMk/>
            <pc:sldMk cId="3313907164" sldId="2026819547"/>
            <ac:spMk id="19" creationId="{B149A05D-C757-2A4F-95AD-35680912DD5C}"/>
          </ac:spMkLst>
        </pc:spChg>
        <pc:spChg chg="mod">
          <ac:chgData name="Richard Kenyan" userId="835c15df-a035-499e-90d1-055d84940493" providerId="ADAL" clId="{EAACDBE0-27FC-4878-8685-1743A8EE67C4}" dt="2023-08-17T19:46:29.584" v="2950" actId="20577"/>
          <ac:spMkLst>
            <pc:docMk/>
            <pc:sldMk cId="3313907164" sldId="2026819547"/>
            <ac:spMk id="21" creationId="{B33F6D18-C55B-ED4A-AACB-4EF42D198810}"/>
          </ac:spMkLst>
        </pc:spChg>
        <pc:spChg chg="mod">
          <ac:chgData name="Richard Kenyan" userId="835c15df-a035-499e-90d1-055d84940493" providerId="ADAL" clId="{EAACDBE0-27FC-4878-8685-1743A8EE67C4}" dt="2023-08-17T19:46:34.555" v="2959" actId="20577"/>
          <ac:spMkLst>
            <pc:docMk/>
            <pc:sldMk cId="3313907164" sldId="2026819547"/>
            <ac:spMk id="22" creationId="{1C5932ED-DB48-4749-85C2-517F59876497}"/>
          </ac:spMkLst>
        </pc:spChg>
        <pc:spChg chg="del">
          <ac:chgData name="Richard Kenyan" userId="835c15df-a035-499e-90d1-055d84940493" providerId="ADAL" clId="{EAACDBE0-27FC-4878-8685-1743A8EE67C4}" dt="2023-08-17T19:54:19.337" v="3007" actId="478"/>
          <ac:spMkLst>
            <pc:docMk/>
            <pc:sldMk cId="3313907164" sldId="2026819547"/>
            <ac:spMk id="24" creationId="{72D64EFE-BE86-7C4E-AFB0-99BE7ABC8755}"/>
          </ac:spMkLst>
        </pc:spChg>
        <pc:spChg chg="add del mod">
          <ac:chgData name="Richard Kenyan" userId="835c15df-a035-499e-90d1-055d84940493" providerId="ADAL" clId="{EAACDBE0-27FC-4878-8685-1743A8EE67C4}" dt="2023-08-17T19:54:22.235" v="3008" actId="478"/>
          <ac:spMkLst>
            <pc:docMk/>
            <pc:sldMk cId="3313907164" sldId="2026819547"/>
            <ac:spMk id="25" creationId="{E3FEE0F8-1C98-68F7-00FA-072D8A8EF5C4}"/>
          </ac:spMkLst>
        </pc:spChg>
        <pc:spChg chg="mod">
          <ac:chgData name="Richard Kenyan" userId="835c15df-a035-499e-90d1-055d84940493" providerId="ADAL" clId="{EAACDBE0-27FC-4878-8685-1743A8EE67C4}" dt="2023-08-17T19:47:19.448" v="2991" actId="20577"/>
          <ac:spMkLst>
            <pc:docMk/>
            <pc:sldMk cId="3313907164" sldId="2026819547"/>
            <ac:spMk id="45" creationId="{9B416066-6B83-254B-BA41-36F811D6D0D0}"/>
          </ac:spMkLst>
        </pc:spChg>
        <pc:spChg chg="del">
          <ac:chgData name="Richard Kenyan" userId="835c15df-a035-499e-90d1-055d84940493" providerId="ADAL" clId="{EAACDBE0-27FC-4878-8685-1743A8EE67C4}" dt="2023-08-17T19:53:31.696" v="3006" actId="478"/>
          <ac:spMkLst>
            <pc:docMk/>
            <pc:sldMk cId="3313907164" sldId="2026819547"/>
            <ac:spMk id="46" creationId="{CEAF0C49-7953-864E-9CC8-8A8B0F5768B5}"/>
          </ac:spMkLst>
        </pc:spChg>
        <pc:spChg chg="del">
          <ac:chgData name="Richard Kenyan" userId="835c15df-a035-499e-90d1-055d84940493" providerId="ADAL" clId="{EAACDBE0-27FC-4878-8685-1743A8EE67C4}" dt="2023-08-17T19:46:22.758" v="2937" actId="931"/>
          <ac:spMkLst>
            <pc:docMk/>
            <pc:sldMk cId="3313907164" sldId="2026819547"/>
            <ac:spMk id="47" creationId="{835313CE-4E5B-D64A-9FB9-933B6737F0FA}"/>
          </ac:spMkLst>
        </pc:spChg>
        <pc:picChg chg="add mod">
          <ac:chgData name="Richard Kenyan" userId="835c15df-a035-499e-90d1-055d84940493" providerId="ADAL" clId="{EAACDBE0-27FC-4878-8685-1743A8EE67C4}" dt="2023-08-17T19:46:22.758" v="2937" actId="931"/>
          <ac:picMkLst>
            <pc:docMk/>
            <pc:sldMk cId="3313907164" sldId="2026819547"/>
            <ac:picMk id="20" creationId="{ADF5E656-1452-6396-D316-D546974B2F12}"/>
          </ac:picMkLst>
        </pc:picChg>
        <pc:picChg chg="mod">
          <ac:chgData name="Richard Kenyan" userId="835c15df-a035-499e-90d1-055d84940493" providerId="ADAL" clId="{EAACDBE0-27FC-4878-8685-1743A8EE67C4}" dt="2023-08-17T19:53:24.419" v="3005" actId="14826"/>
          <ac:picMkLst>
            <pc:docMk/>
            <pc:sldMk cId="3313907164" sldId="2026819547"/>
            <ac:picMk id="27" creationId="{D84106B9-CA9D-A745-9D3B-00DE54C855A6}"/>
          </ac:picMkLst>
        </pc:picChg>
        <pc:picChg chg="add mod">
          <ac:chgData name="Richard Kenyan" userId="835c15df-a035-499e-90d1-055d84940493" providerId="ADAL" clId="{EAACDBE0-27FC-4878-8685-1743A8EE67C4}" dt="2023-08-17T19:54:31.927" v="3011" actId="1076"/>
          <ac:picMkLst>
            <pc:docMk/>
            <pc:sldMk cId="3313907164" sldId="2026819547"/>
            <ac:picMk id="28" creationId="{7F40C34E-8DA8-C6F8-97E0-CCD54EEB8255}"/>
          </ac:picMkLst>
        </pc:picChg>
      </pc:sldChg>
      <pc:sldMasterChg chg="delSldLayout">
        <pc:chgData name="Richard Kenyan" userId="835c15df-a035-499e-90d1-055d84940493" providerId="ADAL" clId="{EAACDBE0-27FC-4878-8685-1743A8EE67C4}" dt="2023-08-17T21:03:32.667" v="5202" actId="18676"/>
        <pc:sldMasterMkLst>
          <pc:docMk/>
          <pc:sldMasterMk cId="928140892" sldId="2147483937"/>
        </pc:sldMasterMkLst>
        <pc:sldLayoutChg chg="del">
          <pc:chgData name="Richard Kenyan" userId="835c15df-a035-499e-90d1-055d84940493" providerId="ADAL" clId="{EAACDBE0-27FC-4878-8685-1743A8EE67C4}" dt="2023-08-17T20:45:57.619" v="3567" actId="2696"/>
          <pc:sldLayoutMkLst>
            <pc:docMk/>
            <pc:sldMasterMk cId="928140892" sldId="2147483937"/>
            <pc:sldLayoutMk cId="124713179" sldId="2147484073"/>
          </pc:sldLayoutMkLst>
        </pc:sldLayoutChg>
        <pc:sldLayoutChg chg="del">
          <pc:chgData name="Richard Kenyan" userId="835c15df-a035-499e-90d1-055d84940493" providerId="ADAL" clId="{EAACDBE0-27FC-4878-8685-1743A8EE67C4}" dt="2023-08-17T21:03:32.667" v="5202" actId="18676"/>
          <pc:sldLayoutMkLst>
            <pc:docMk/>
            <pc:sldMasterMk cId="928140892" sldId="2147483937"/>
            <pc:sldLayoutMk cId="443329400" sldId="2147484086"/>
          </pc:sldLayoutMkLst>
        </pc:sldLayoutChg>
      </pc:sldMasterChg>
    </pc:docChg>
  </pc:docChgLst>
  <pc:docChgLst>
    <pc:chgData name="Richard Kenyan" userId="835c15df-a035-499e-90d1-055d84940493" providerId="ADAL" clId="{8ACD133F-8C30-4E08-A58E-BB16F9ECA2E1}"/>
    <pc:docChg chg="custSel modSld">
      <pc:chgData name="Richard Kenyan" userId="835c15df-a035-499e-90d1-055d84940493" providerId="ADAL" clId="{8ACD133F-8C30-4E08-A58E-BB16F9ECA2E1}" dt="2024-05-29T17:58:35.225" v="467" actId="20577"/>
      <pc:docMkLst>
        <pc:docMk/>
      </pc:docMkLst>
      <pc:sldChg chg="modSp mod modNotesTx">
        <pc:chgData name="Richard Kenyan" userId="835c15df-a035-499e-90d1-055d84940493" providerId="ADAL" clId="{8ACD133F-8C30-4E08-A58E-BB16F9ECA2E1}" dt="2024-05-29T14:12:05.146" v="199" actId="20577"/>
        <pc:sldMkLst>
          <pc:docMk/>
          <pc:sldMk cId="3540618122" sldId="1027"/>
        </pc:sldMkLst>
        <pc:spChg chg="mod">
          <ac:chgData name="Richard Kenyan" userId="835c15df-a035-499e-90d1-055d84940493" providerId="ADAL" clId="{8ACD133F-8C30-4E08-A58E-BB16F9ECA2E1}" dt="2024-05-29T13:53:25.383" v="20" actId="20577"/>
          <ac:spMkLst>
            <pc:docMk/>
            <pc:sldMk cId="3540618122" sldId="1027"/>
            <ac:spMk id="2" creationId="{163312CE-71A2-7CA3-F31E-E32179090305}"/>
          </ac:spMkLst>
        </pc:spChg>
        <pc:spChg chg="mod">
          <ac:chgData name="Richard Kenyan" userId="835c15df-a035-499e-90d1-055d84940493" providerId="ADAL" clId="{8ACD133F-8C30-4E08-A58E-BB16F9ECA2E1}" dt="2024-05-29T13:53:51.206" v="41" actId="20577"/>
          <ac:spMkLst>
            <pc:docMk/>
            <pc:sldMk cId="3540618122" sldId="1027"/>
            <ac:spMk id="3" creationId="{AF4473BB-57F8-7DFB-DAD9-38232A753670}"/>
          </ac:spMkLst>
        </pc:spChg>
        <pc:spChg chg="mod">
          <ac:chgData name="Richard Kenyan" userId="835c15df-a035-499e-90d1-055d84940493" providerId="ADAL" clId="{8ACD133F-8C30-4E08-A58E-BB16F9ECA2E1}" dt="2024-05-29T13:59:02.025" v="52" actId="20577"/>
          <ac:spMkLst>
            <pc:docMk/>
            <pc:sldMk cId="3540618122" sldId="1027"/>
            <ac:spMk id="11" creationId="{95BB715E-A782-E65D-60EE-0C9D20E59293}"/>
          </ac:spMkLst>
        </pc:spChg>
        <pc:spChg chg="mod">
          <ac:chgData name="Richard Kenyan" userId="835c15df-a035-499e-90d1-055d84940493" providerId="ADAL" clId="{8ACD133F-8C30-4E08-A58E-BB16F9ECA2E1}" dt="2024-05-29T13:53:43.936" v="29" actId="20577"/>
          <ac:spMkLst>
            <pc:docMk/>
            <pc:sldMk cId="3540618122" sldId="1027"/>
            <ac:spMk id="12" creationId="{EBAF0600-E944-D0D2-BBDA-0FA63A1AF35D}"/>
          </ac:spMkLst>
        </pc:spChg>
      </pc:sldChg>
      <pc:sldChg chg="modNotesTx">
        <pc:chgData name="Richard Kenyan" userId="835c15df-a035-499e-90d1-055d84940493" providerId="ADAL" clId="{8ACD133F-8C30-4E08-A58E-BB16F9ECA2E1}" dt="2024-05-29T17:58:35.225" v="467" actId="20577"/>
        <pc:sldMkLst>
          <pc:docMk/>
          <pc:sldMk cId="3817010852" sldId="2026819479"/>
        </pc:sldMkLst>
      </pc:sldChg>
      <pc:sldChg chg="modNotesTx">
        <pc:chgData name="Richard Kenyan" userId="835c15df-a035-499e-90d1-055d84940493" providerId="ADAL" clId="{8ACD133F-8C30-4E08-A58E-BB16F9ECA2E1}" dt="2024-05-29T14:13:34.518" v="293" actId="20577"/>
        <pc:sldMkLst>
          <pc:docMk/>
          <pc:sldMk cId="2041938536" sldId="2026819544"/>
        </pc:sldMkLst>
      </pc:sldChg>
      <pc:sldChg chg="modNotesTx">
        <pc:chgData name="Richard Kenyan" userId="835c15df-a035-499e-90d1-055d84940493" providerId="ADAL" clId="{8ACD133F-8C30-4E08-A58E-BB16F9ECA2E1}" dt="2024-05-29T14:13:04.078" v="220" actId="20577"/>
        <pc:sldMkLst>
          <pc:docMk/>
          <pc:sldMk cId="163811251" sldId="2026819545"/>
        </pc:sldMkLst>
      </pc:sldChg>
      <pc:sldChg chg="modNotesTx">
        <pc:chgData name="Richard Kenyan" userId="835c15df-a035-499e-90d1-055d84940493" providerId="ADAL" clId="{8ACD133F-8C30-4E08-A58E-BB16F9ECA2E1}" dt="2024-05-29T14:10:09.566" v="189" actId="20577"/>
        <pc:sldMkLst>
          <pc:docMk/>
          <pc:sldMk cId="3313907164" sldId="20268195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2024-05-29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2024-05-29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Standard welcome…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25 years in the industry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Worked in healthcare, finance, startups, fortune 50, small business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I’ve worked for a series of small companies that did big things, and a few big companies that did specific things.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vExpert</a:t>
            </a:r>
            <a:r>
              <a:rPr lang="en-US" strike="noStrike" baseline="0" dirty="0"/>
              <a:t> / VMUG Leader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Don’t mention ops yet – wait until slide 4 – “I’ll get into my technical background a bit more in a minute”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set the stage…slide walk through</a:t>
            </a:r>
          </a:p>
          <a:p>
            <a:endParaRPr lang="en-US" dirty="0"/>
          </a:p>
          <a:p>
            <a:r>
              <a:rPr lang="en-US" dirty="0"/>
              <a:t>2 data centers</a:t>
            </a:r>
          </a:p>
          <a:p>
            <a:endParaRPr lang="en-US" dirty="0"/>
          </a:p>
          <a:p>
            <a:r>
              <a:rPr lang="en-US" dirty="0"/>
              <a:t>mention Dell itself and what it brings to the table</a:t>
            </a:r>
          </a:p>
          <a:p>
            <a:endParaRPr lang="en-US" dirty="0"/>
          </a:p>
          <a:p>
            <a:r>
              <a:rPr lang="en-US" dirty="0"/>
              <a:t>Expansion is easy, just buy n nodes or increase your number of disks/memory.</a:t>
            </a:r>
          </a:p>
          <a:p>
            <a:endParaRPr lang="en-US" dirty="0"/>
          </a:p>
          <a:p>
            <a:r>
              <a:rPr lang="en-US" dirty="0"/>
              <a:t>BEFORE HITTING NEXT ON LAST SLIDE TEXT -&gt; Introduce big reason: “MY BIGGEST REASON THOUGH?” 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3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/ CVEs / Want to stay secure / obvious reasons</a:t>
            </a:r>
          </a:p>
          <a:p>
            <a:endParaRPr lang="en-US" dirty="0"/>
          </a:p>
          <a:p>
            <a:r>
              <a:rPr lang="en-US" dirty="0"/>
              <a:t>NOW background operational work – Telecom/ISP – 9 Datacenters / 300 Hosts / 6000 VMs (5000 prod / 1000 dev)</a:t>
            </a:r>
          </a:p>
          <a:p>
            <a:r>
              <a:rPr lang="en-US" dirty="0"/>
              <a:t>I didn’t want to do that again, manually.</a:t>
            </a:r>
          </a:p>
          <a:p>
            <a:endParaRPr lang="en-US" dirty="0"/>
          </a:p>
          <a:p>
            <a:r>
              <a:rPr lang="en-US" dirty="0"/>
              <a:t>Then move to the next slide and frame it with the about numbers.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case, CVE patching is very important to me.</a:t>
            </a:r>
          </a:p>
          <a:p>
            <a:r>
              <a:rPr lang="en-US" dirty="0" err="1"/>
              <a:t>HeartBleed</a:t>
            </a:r>
            <a:r>
              <a:rPr lang="en-US" dirty="0"/>
              <a:t>/</a:t>
            </a:r>
            <a:r>
              <a:rPr lang="en-US" dirty="0" err="1"/>
              <a:t>Spectre</a:t>
            </a:r>
            <a:r>
              <a:rPr lang="en-US" dirty="0"/>
              <a:t>/Meltdown/Log4j…</a:t>
            </a:r>
          </a:p>
          <a:p>
            <a:endParaRPr lang="en-US" dirty="0"/>
          </a:p>
          <a:p>
            <a:r>
              <a:rPr lang="en-US" dirty="0"/>
              <a:t>Dis-separate hardware, old legacy clusters, replacements on grey market, HCL past versions</a:t>
            </a:r>
          </a:p>
          <a:p>
            <a:endParaRPr lang="en-US" dirty="0"/>
          </a:p>
          <a:p>
            <a:r>
              <a:rPr lang="en-US" dirty="0"/>
              <a:t>Each box on this slide can be a separate talk on its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3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VxRail</a:t>
            </a:r>
            <a:r>
              <a:rPr lang="en-US" dirty="0"/>
              <a:t> is truly an all-in-one solution.</a:t>
            </a:r>
          </a:p>
          <a:p>
            <a:r>
              <a:rPr lang="en-US" dirty="0"/>
              <a:t>All release testing is done by Dell, resulting in thousands of hours already run on a /relatively/ limited set of hardware SKUs.</a:t>
            </a:r>
          </a:p>
          <a:p>
            <a:endParaRPr lang="en-US" dirty="0"/>
          </a:p>
          <a:p>
            <a:r>
              <a:rPr lang="en-US" dirty="0"/>
              <a:t>Am I still reading release notes? Sure. But just the </a:t>
            </a:r>
            <a:r>
              <a:rPr lang="en-US" dirty="0" err="1"/>
              <a:t>VxRail</a:t>
            </a:r>
            <a:r>
              <a:rPr lang="en-US" dirty="0"/>
              <a:t>/VMware ones.</a:t>
            </a:r>
          </a:p>
          <a:p>
            <a:endParaRPr lang="en-US" dirty="0"/>
          </a:p>
          <a:p>
            <a:r>
              <a:rPr lang="en-US" dirty="0"/>
              <a:t>Dell patches /CVE fixes/releases have reliable release patterns of 6-8 weeks, so any thing I’m hit by can be planned out beforehand.</a:t>
            </a:r>
          </a:p>
          <a:p>
            <a:endParaRPr lang="en-US" dirty="0"/>
          </a:p>
          <a:p>
            <a:r>
              <a:rPr lang="en-US" dirty="0"/>
              <a:t>MENTION -&gt; MULTIPLE CVEs get patched as your entire solution gets patched…networking/storage/VMware/LOM</a:t>
            </a:r>
          </a:p>
          <a:p>
            <a:endParaRPr lang="en-US" dirty="0"/>
          </a:p>
          <a:p>
            <a:r>
              <a:rPr lang="en-US" dirty="0"/>
              <a:t>CALL DELL – you bought the solution, it comes with support. Don’t do it all yourself. You bought an HCI solution! Utilize the support teams, YOU PAID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Man Hours – 6 person IT Team – I’m senior/4 SMEs/1 Help Desk</a:t>
            </a:r>
          </a:p>
          <a:p>
            <a:pPr marL="228600" indent="-228600">
              <a:buAutoNum type="arabicParenR"/>
            </a:pPr>
            <a:r>
              <a:rPr lang="en-US" dirty="0"/>
              <a:t>Outage – 1 sort of outage so far – power off due to power circuit work – couldn’t boot up – 1 call to tech support – immediately knew all my info on about system, and what the error code was exactly. Walked me through easy HARDWARE procedure, everything came up. Saturday – at night…. – SAS CABLE DISCONNECTED – 1 hour to fix between call time, crash cart setup, setup and climb ladder, fix, document, tear down ladder, power up, function restored.</a:t>
            </a:r>
          </a:p>
          <a:p>
            <a:pPr marL="228600" indent="-228600">
              <a:buAutoNum type="arabicParenR"/>
            </a:pPr>
            <a:r>
              <a:rPr lang="en-US" dirty="0"/>
              <a:t>Operations – once it was setup, I get </a:t>
            </a:r>
            <a:r>
              <a:rPr lang="en-US" dirty="0" err="1"/>
              <a:t>CloudIQ</a:t>
            </a:r>
            <a:r>
              <a:rPr lang="en-US" dirty="0"/>
              <a:t> reports daily</a:t>
            </a:r>
          </a:p>
          <a:p>
            <a:pPr marL="228600" indent="-228600">
              <a:buAutoNum type="arabicParenR"/>
            </a:pPr>
            <a:r>
              <a:rPr lang="en-US" dirty="0"/>
              <a:t>ROI – couldn’t beat the price – have started to use the platform in ways we hadn’t thought of – lower power usage – *time* to grow is minimal – switches allow passthrough for other solutions (</a:t>
            </a:r>
            <a:r>
              <a:rPr lang="en-US"/>
              <a:t>think backups)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9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topics in our discord</a:t>
            </a:r>
          </a:p>
          <a:p>
            <a:r>
              <a:rPr lang="en-US" dirty="0"/>
              <a:t>All things VMware and more - </a:t>
            </a:r>
            <a:r>
              <a:rPr lang="en-US" dirty="0" err="1"/>
              <a:t>OnlyFarms</a:t>
            </a:r>
            <a:endParaRPr lang="en-US" dirty="0"/>
          </a:p>
          <a:p>
            <a:r>
              <a:rPr lang="en-US" dirty="0"/>
              <a:t>Industry rooms for security/backups/storage/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0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869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VMware Explore - Stay Connec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2100082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Stay Connected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3429000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Let’s continue the conversation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Subheadline</a:t>
            </a:r>
            <a:r>
              <a:rPr lang="en-US"/>
              <a:t> if needed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25400">
            <a:solidFill>
              <a:schemeClr val="tx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5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6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9061FB38-B1F1-AA4D-B978-CB2F5E5AA6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88" r:id="rId3"/>
    <p:sldLayoutId id="2147484079" r:id="rId4"/>
    <p:sldLayoutId id="2147484080" r:id="rId5"/>
    <p:sldLayoutId id="2147484081" r:id="rId6"/>
    <p:sldLayoutId id="2147483941" r:id="rId7"/>
    <p:sldLayoutId id="2147484082" r:id="rId8"/>
    <p:sldLayoutId id="2147484083" r:id="rId9"/>
    <p:sldLayoutId id="2147484084" r:id="rId10"/>
    <p:sldLayoutId id="2147483945" r:id="rId11"/>
    <p:sldLayoutId id="2147483996" r:id="rId12"/>
    <p:sldLayoutId id="2147483997" r:id="rId13"/>
    <p:sldLayoutId id="2147484002" r:id="rId14"/>
    <p:sldLayoutId id="214748400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3995" r:id="rId28"/>
    <p:sldLayoutId id="2147483956" r:id="rId29"/>
    <p:sldLayoutId id="2147483957" r:id="rId30"/>
    <p:sldLayoutId id="2147483958" r:id="rId31"/>
    <p:sldLayoutId id="2147483959" r:id="rId32"/>
    <p:sldLayoutId id="2147484085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5" r:id="rId46"/>
    <p:sldLayoutId id="2147484016" r:id="rId47"/>
    <p:sldLayoutId id="2147484017" r:id="rId48"/>
    <p:sldLayoutId id="2147483971" r:id="rId49"/>
    <p:sldLayoutId id="2147483972" r:id="rId50"/>
    <p:sldLayoutId id="2147483973" r:id="rId51"/>
    <p:sldLayoutId id="2147484018" r:id="rId52"/>
    <p:sldLayoutId id="2147484019" r:id="rId53"/>
    <p:sldLayoutId id="2147484020" r:id="rId54"/>
    <p:sldLayoutId id="2147483977" r:id="rId55"/>
    <p:sldLayoutId id="2147483978" r:id="rId56"/>
    <p:sldLayoutId id="2147483979" r:id="rId57"/>
    <p:sldLayoutId id="2147483980" r:id="rId58"/>
    <p:sldLayoutId id="2147483981" r:id="rId59"/>
    <p:sldLayoutId id="2147483982" r:id="rId60"/>
    <p:sldLayoutId id="2147483983" r:id="rId61"/>
    <p:sldLayoutId id="2147483984" r:id="rId62"/>
    <p:sldLayoutId id="2147483985" r:id="rId63"/>
    <p:sldLayoutId id="2147484090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technologies.com/asset/en-us/products/converged-infrastructure/briefs-summaries/5-key-reasons-customers-choose-vxrai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 title="Subtitle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VxRail</a:t>
            </a:r>
            <a:r>
              <a:rPr lang="en-US" dirty="0"/>
              <a:t> Story</a:t>
            </a:r>
          </a:p>
        </p:txBody>
      </p:sp>
      <p:sp>
        <p:nvSpPr>
          <p:cNvPr id="5" name="Title 4" title="Title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Legacy to Modern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E58D-B976-01D5-CD74-C603A450F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432" y="483148"/>
            <a:ext cx="6062978" cy="355601"/>
          </a:xfrm>
        </p:spPr>
        <p:txBody>
          <a:bodyPr/>
          <a:lstStyle/>
          <a:p>
            <a:r>
              <a:rPr lang="en-US" i="1" strike="sngStrike" dirty="0"/>
              <a:t>QT-HOL-3242LV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8A8783-1F5E-3006-8933-A88444ECA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/>
              <a:t>Infrastructure Engineer – CUBRC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89CAEE-105A-16BE-ED33-F82D45742E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Richard Kenyan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C0F1B25-3ED7-FA25-FF2B-3569E3496CAF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I’m not lazy, I’m efficient!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63312CE-71A2-7CA3-F31E-E32179090305}"/>
              </a:ext>
            </a:extLst>
          </p:cNvPr>
          <p:cNvSpPr txBox="1">
            <a:spLocks/>
          </p:cNvSpPr>
          <p:nvPr/>
        </p:nvSpPr>
        <p:spPr>
          <a:xfrm>
            <a:off x="499432" y="925475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trike="sngStrike" dirty="0"/>
              <a:t>GO SABRES!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F4473BB-57F8-7DFB-DAD9-38232A753670}"/>
              </a:ext>
            </a:extLst>
          </p:cNvPr>
          <p:cNvSpPr txBox="1">
            <a:spLocks/>
          </p:cNvSpPr>
          <p:nvPr/>
        </p:nvSpPr>
        <p:spPr>
          <a:xfrm>
            <a:off x="499432" y="1144781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LEAFS GO!!</a:t>
            </a:r>
            <a:br>
              <a:rPr lang="en-US" dirty="0"/>
            </a:b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BB715E-A782-E65D-60EE-0C9D20E59293}"/>
              </a:ext>
            </a:extLst>
          </p:cNvPr>
          <p:cNvSpPr txBox="1">
            <a:spLocks/>
          </p:cNvSpPr>
          <p:nvPr/>
        </p:nvSpPr>
        <p:spPr>
          <a:xfrm>
            <a:off x="499432" y="714382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#TorontoVMUG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F0600-E944-D0D2-BBDA-0FA63A1AF35D}"/>
              </a:ext>
            </a:extLst>
          </p:cNvPr>
          <p:cNvSpPr txBox="1"/>
          <p:nvPr/>
        </p:nvSpPr>
        <p:spPr>
          <a:xfrm>
            <a:off x="415383" y="1448872"/>
            <a:ext cx="6094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(</a:t>
            </a:r>
            <a:r>
              <a:rPr lang="en-US" sz="900" dirty="0" err="1">
                <a:solidFill>
                  <a:schemeClr val="bg1"/>
                </a:solidFill>
              </a:rPr>
              <a:t>haha</a:t>
            </a:r>
            <a:r>
              <a:rPr lang="en-US" sz="900" dirty="0">
                <a:solidFill>
                  <a:schemeClr val="bg1"/>
                </a:solidFill>
              </a:rPr>
              <a:t> no)</a:t>
            </a:r>
          </a:p>
        </p:txBody>
      </p:sp>
    </p:spTree>
    <p:extLst>
      <p:ext uri="{BB962C8B-B14F-4D97-AF65-F5344CB8AC3E}">
        <p14:creationId xmlns:p14="http://schemas.microsoft.com/office/powerpoint/2010/main" val="35406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5A65-E414-734E-9301-140DF34D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Customer Success – CUBRC</a:t>
            </a:r>
          </a:p>
        </p:txBody>
      </p:sp>
      <p:sp>
        <p:nvSpPr>
          <p:cNvPr id="45" name="Subtitle 44">
            <a:extLst>
              <a:ext uri="{FF2B5EF4-FFF2-40B4-BE49-F238E27FC236}">
                <a16:creationId xmlns:a16="http://schemas.microsoft.com/office/drawing/2014/main" id="{9B416066-6B83-254B-BA41-36F811D6D0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Budget, Flexibility, Scalability, FIPS/Encryption, Physical Space</a:t>
            </a:r>
          </a:p>
          <a:p>
            <a:endParaRPr lang="en-US" dirty="0"/>
          </a:p>
        </p:txBody>
      </p:sp>
      <p:sp>
        <p:nvSpPr>
          <p:cNvPr id="4" name="ABOUT">
            <a:extLst>
              <a:ext uri="{FF2B5EF4-FFF2-40B4-BE49-F238E27FC236}">
                <a16:creationId xmlns:a16="http://schemas.microsoft.com/office/drawing/2014/main" id="{8270A986-29D6-224B-AEB3-E80C458D36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093" y="1564006"/>
            <a:ext cx="2006600" cy="22745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79A234-81F8-1E46-B132-29BB549536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1901093"/>
            <a:ext cx="3201848" cy="1214595"/>
          </a:xfrm>
        </p:spPr>
        <p:txBody>
          <a:bodyPr/>
          <a:lstStyle/>
          <a:p>
            <a:r>
              <a:rPr lang="en-US" dirty="0"/>
              <a:t>CUBRC is a leading Research, Development, Testing, and Systems Integration company specializing in these areas: Data Science &amp; Information Fusion, Chemical, Biological, &amp; Medical Sciences, and Aeronautics.</a:t>
            </a:r>
          </a:p>
        </p:txBody>
      </p:sp>
      <p:sp>
        <p:nvSpPr>
          <p:cNvPr id="6" name="SOLUTION">
            <a:extLst>
              <a:ext uri="{FF2B5EF4-FFF2-40B4-BE49-F238E27FC236}">
                <a16:creationId xmlns:a16="http://schemas.microsoft.com/office/drawing/2014/main" id="{D7A00AC1-61D9-3C43-A4C0-E475BEA88E7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18012" y="1564006"/>
            <a:ext cx="2006600" cy="227454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AEAA-BAF1-8D42-B52D-B48A71C68A4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14210" y="1901094"/>
            <a:ext cx="3201848" cy="1225566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VxRail</a:t>
            </a:r>
            <a:r>
              <a:rPr lang="en-US" dirty="0"/>
              <a:t> E660F nodes – x4 and x3</a:t>
            </a:r>
            <a:br>
              <a:rPr lang="en-US" dirty="0"/>
            </a:br>
            <a:r>
              <a:rPr lang="en-US" dirty="0"/>
              <a:t>Dell S5248F-ON – x2 and x2</a:t>
            </a:r>
            <a:br>
              <a:rPr lang="en-US" dirty="0"/>
            </a:br>
            <a:r>
              <a:rPr lang="en-US" dirty="0"/>
              <a:t>25Gbps networking</a:t>
            </a:r>
            <a:br>
              <a:rPr lang="en-US" dirty="0"/>
            </a:br>
            <a:r>
              <a:rPr lang="en-US" dirty="0"/>
              <a:t>100TB </a:t>
            </a:r>
            <a:r>
              <a:rPr lang="en-US" dirty="0" err="1"/>
              <a:t>vSAN</a:t>
            </a:r>
            <a:r>
              <a:rPr lang="en-US" dirty="0"/>
              <a:t> Storage (ALL FLASH!)</a:t>
            </a:r>
            <a:br>
              <a:rPr lang="en-US" dirty="0"/>
            </a:br>
            <a:r>
              <a:rPr lang="en-US" dirty="0"/>
              <a:t>370GHz CPU</a:t>
            </a:r>
            <a:br>
              <a:rPr lang="en-US" dirty="0"/>
            </a:br>
            <a:r>
              <a:rPr lang="en-US" dirty="0"/>
              <a:t>4TB RAM</a:t>
            </a:r>
          </a:p>
        </p:txBody>
      </p:sp>
      <p:sp>
        <p:nvSpPr>
          <p:cNvPr id="8" name="CHALLENGES">
            <a:extLst>
              <a:ext uri="{FF2B5EF4-FFF2-40B4-BE49-F238E27FC236}">
                <a16:creationId xmlns:a16="http://schemas.microsoft.com/office/drawing/2014/main" id="{FD81F984-77A0-684C-8BD4-A5031323EB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093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68AE0-F704-8F49-9BCE-62E0EF2855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693430"/>
            <a:ext cx="3201848" cy="1110049"/>
          </a:xfrm>
        </p:spPr>
        <p:txBody>
          <a:bodyPr/>
          <a:lstStyle/>
          <a:p>
            <a:pPr lvl="1"/>
            <a:r>
              <a:rPr lang="en-US" dirty="0"/>
              <a:t>Various storage solutions in play</a:t>
            </a:r>
          </a:p>
          <a:p>
            <a:pPr lvl="1"/>
            <a:r>
              <a:rPr lang="en-US" dirty="0"/>
              <a:t>3-Tier not ideal for lifecycle management</a:t>
            </a:r>
          </a:p>
          <a:p>
            <a:pPr lvl="1"/>
            <a:r>
              <a:rPr lang="en-US" dirty="0"/>
              <a:t>Forklift upgrades, disparate vendor hardware support contracts</a:t>
            </a:r>
          </a:p>
          <a:p>
            <a:pPr lvl="1"/>
            <a:r>
              <a:rPr lang="en-US" dirty="0"/>
              <a:t>Multiple infrastructure silos and management tools</a:t>
            </a:r>
          </a:p>
          <a:p>
            <a:pPr lvl="1"/>
            <a:r>
              <a:rPr lang="en-US" dirty="0"/>
              <a:t>Lacking NIST/CMMC FIPS 140-2</a:t>
            </a:r>
          </a:p>
        </p:txBody>
      </p:sp>
      <p:sp>
        <p:nvSpPr>
          <p:cNvPr id="10" name="IMPACT">
            <a:extLst>
              <a:ext uri="{FF2B5EF4-FFF2-40B4-BE49-F238E27FC236}">
                <a16:creationId xmlns:a16="http://schemas.microsoft.com/office/drawing/2014/main" id="{B815DD72-D822-354A-B29B-138E4A5EC8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IMPACT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57FEB2-B14A-BB45-9C7A-F3FF6071A08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4210" y="3693430"/>
            <a:ext cx="3201848" cy="1132351"/>
          </a:xfrm>
        </p:spPr>
        <p:txBody>
          <a:bodyPr/>
          <a:lstStyle/>
          <a:p>
            <a:pPr lvl="1"/>
            <a:r>
              <a:rPr lang="en-US" dirty="0" err="1"/>
              <a:t>vSAN</a:t>
            </a:r>
            <a:r>
              <a:rPr lang="en-US" dirty="0"/>
              <a:t> replaces separate SAN/NAS</a:t>
            </a:r>
          </a:p>
          <a:p>
            <a:pPr lvl="1"/>
            <a:r>
              <a:rPr lang="en-US" dirty="0"/>
              <a:t>Ease of day-to-day use</a:t>
            </a:r>
          </a:p>
          <a:p>
            <a:pPr lvl="1"/>
            <a:r>
              <a:rPr lang="en-US" dirty="0"/>
              <a:t>Collapse infrastructure (including networking), future expansion</a:t>
            </a:r>
          </a:p>
          <a:p>
            <a:pPr lvl="1"/>
            <a:r>
              <a:rPr lang="en-US" dirty="0"/>
              <a:t>One interface</a:t>
            </a:r>
          </a:p>
          <a:p>
            <a:pPr lvl="1"/>
            <a:r>
              <a:rPr lang="en-US" dirty="0"/>
              <a:t>NIST/CMMC FIPS 140-2</a:t>
            </a:r>
          </a:p>
        </p:txBody>
      </p:sp>
      <p:sp>
        <p:nvSpPr>
          <p:cNvPr id="12" name="PRODUCTS">
            <a:extLst>
              <a:ext uri="{FF2B5EF4-FFF2-40B4-BE49-F238E27FC236}">
                <a16:creationId xmlns:a16="http://schemas.microsoft.com/office/drawing/2014/main" id="{AAB4D277-D94D-6747-A2FD-EBAB427E7C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3093" y="5026984"/>
            <a:ext cx="3200400" cy="227454"/>
          </a:xfrm>
        </p:spPr>
        <p:txBody>
          <a:bodyPr/>
          <a:lstStyle/>
          <a:p>
            <a:r>
              <a:rPr lang="en-US" dirty="0"/>
              <a:t>LEGACY PRODUCTS REPLACED</a:t>
            </a: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0F994BEA-6303-2A48-8E98-6566225CAD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3093" y="5326736"/>
            <a:ext cx="3200400" cy="227454"/>
          </a:xfrm>
        </p:spPr>
        <p:txBody>
          <a:bodyPr/>
          <a:lstStyle/>
          <a:p>
            <a:r>
              <a:rPr lang="en-US" dirty="0"/>
              <a:t>EMC VNX5200</a:t>
            </a: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2C4122AF-8190-5F41-9884-931E7B131E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3093" y="5576118"/>
            <a:ext cx="3200400" cy="227454"/>
          </a:xfrm>
        </p:spPr>
        <p:txBody>
          <a:bodyPr/>
          <a:lstStyle/>
          <a:p>
            <a:r>
              <a:rPr lang="en-US" dirty="0"/>
              <a:t>PowerEdge and R-Series Servers</a:t>
            </a: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46DE3D2F-3A5A-7449-8FD5-17610A205A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093" y="5807027"/>
            <a:ext cx="3200400" cy="227454"/>
          </a:xfrm>
        </p:spPr>
        <p:txBody>
          <a:bodyPr/>
          <a:lstStyle/>
          <a:p>
            <a:r>
              <a:rPr lang="en-US" dirty="0" err="1"/>
              <a:t>Netgear</a:t>
            </a:r>
            <a:r>
              <a:rPr lang="en-US" dirty="0"/>
              <a:t> Pro series networking</a:t>
            </a:r>
          </a:p>
        </p:txBody>
      </p:sp>
      <p:sp>
        <p:nvSpPr>
          <p:cNvPr id="16" name="STRATEGIC PRIORITIES">
            <a:extLst>
              <a:ext uri="{FF2B5EF4-FFF2-40B4-BE49-F238E27FC236}">
                <a16:creationId xmlns:a16="http://schemas.microsoft.com/office/drawing/2014/main" id="{7524760F-E2ED-F04D-A3BA-53194C447FE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93597" y="5039274"/>
            <a:ext cx="3200400" cy="227454"/>
          </a:xfrm>
        </p:spPr>
        <p:txBody>
          <a:bodyPr/>
          <a:lstStyle/>
          <a:p>
            <a:r>
              <a:rPr lang="en-US" dirty="0"/>
              <a:t>STRATEGIC PRIORITIES</a:t>
            </a: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DB2EC567-1859-EB4A-90C5-7ADB8EDE70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00790" y="5327336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Customer / Vendor partnership</a:t>
            </a:r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30ABBB46-BC3A-6948-AF2A-7409DD7F66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400790" y="5576718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Dell’s portfolio of solutions</a:t>
            </a:r>
          </a:p>
        </p:txBody>
      </p:sp>
      <p:sp>
        <p:nvSpPr>
          <p:cNvPr id="19" name="3">
            <a:extLst>
              <a:ext uri="{FF2B5EF4-FFF2-40B4-BE49-F238E27FC236}">
                <a16:creationId xmlns:a16="http://schemas.microsoft.com/office/drawing/2014/main" id="{B149A05D-C757-2A4F-95AD-35680912DD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00790" y="5807627"/>
            <a:ext cx="3200400" cy="227454"/>
          </a:xfrm>
        </p:spPr>
        <p:txBody>
          <a:bodyPr/>
          <a:lstStyle/>
          <a:p>
            <a:pPr marL="0" lvl="1" indent="0"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defRPr/>
            </a:pPr>
            <a:r>
              <a:rPr lang="en-US" sz="1000" dirty="0"/>
              <a:t>Feature flexibility for CUBRC’s needs (Tanzu)</a:t>
            </a:r>
          </a:p>
        </p:txBody>
      </p:sp>
      <p:pic>
        <p:nvPicPr>
          <p:cNvPr id="20" name="Picture Placeholder 19" descr="Logo, company name&#10;&#10;Description automatically generated">
            <a:extLst>
              <a:ext uri="{FF2B5EF4-FFF2-40B4-BE49-F238E27FC236}">
                <a16:creationId xmlns:a16="http://schemas.microsoft.com/office/drawing/2014/main" id="{ADF5E656-1452-6396-D316-D546974B2F1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32069" b="32069"/>
          <a:stretch>
            <a:fillRect/>
          </a:stretch>
        </p:blipFill>
        <p:spPr/>
      </p:pic>
      <p:sp>
        <p:nvSpPr>
          <p:cNvPr id="21" name="edit location">
            <a:extLst>
              <a:ext uri="{FF2B5EF4-FFF2-40B4-BE49-F238E27FC236}">
                <a16:creationId xmlns:a16="http://schemas.microsoft.com/office/drawing/2014/main" id="{B33F6D18-C55B-ED4A-AACB-4EF42D1988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09465" y="2347933"/>
            <a:ext cx="3206750" cy="241300"/>
          </a:xfrm>
        </p:spPr>
        <p:txBody>
          <a:bodyPr/>
          <a:lstStyle/>
          <a:p>
            <a:r>
              <a:rPr lang="en-US" dirty="0"/>
              <a:t>Buffalo, NY</a:t>
            </a:r>
          </a:p>
        </p:txBody>
      </p:sp>
      <p:sp>
        <p:nvSpPr>
          <p:cNvPr id="22" name="edit industry">
            <a:extLst>
              <a:ext uri="{FF2B5EF4-FFF2-40B4-BE49-F238E27FC236}">
                <a16:creationId xmlns:a16="http://schemas.microsoft.com/office/drawing/2014/main" id="{1C5932ED-DB48-4749-85C2-517F598764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09465" y="2647290"/>
            <a:ext cx="3206750" cy="241300"/>
          </a:xfrm>
        </p:spPr>
        <p:txBody>
          <a:bodyPr/>
          <a:lstStyle/>
          <a:p>
            <a:r>
              <a:rPr lang="en-US" dirty="0"/>
              <a:t>Aerospace</a:t>
            </a:r>
          </a:p>
        </p:txBody>
      </p:sp>
      <p:pic>
        <p:nvPicPr>
          <p:cNvPr id="27" name="Picture Placeholder 47">
            <a:extLst>
              <a:ext uri="{FF2B5EF4-FFF2-40B4-BE49-F238E27FC236}">
                <a16:creationId xmlns:a16="http://schemas.microsoft.com/office/drawing/2014/main" id="{D84106B9-CA9D-A745-9D3B-00DE54C855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29" b="28529"/>
          <a:stretch/>
        </p:blipFill>
        <p:spPr>
          <a:xfrm>
            <a:off x="8824451" y="3223197"/>
            <a:ext cx="2677703" cy="1533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0C34E-8DA8-C6F8-97E0-CCD54EEB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65" y="4892731"/>
            <a:ext cx="2006600" cy="1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233670"/>
            <a:ext cx="6497867" cy="2285999"/>
          </a:xfrm>
        </p:spPr>
        <p:txBody>
          <a:bodyPr/>
          <a:lstStyle/>
          <a:p>
            <a:r>
              <a:rPr lang="en-US" dirty="0"/>
              <a:t>Biggest Reason?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9A8B02-BABC-A2E5-3365-ABC69325A47A}"/>
              </a:ext>
            </a:extLst>
          </p:cNvPr>
          <p:cNvSpPr txBox="1">
            <a:spLocks/>
          </p:cNvSpPr>
          <p:nvPr/>
        </p:nvSpPr>
        <p:spPr>
          <a:xfrm>
            <a:off x="608013" y="2765206"/>
            <a:ext cx="6497867" cy="2285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3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7305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descr="This text chart contains text content broken in to three main horizontal rows. ">
            <a:extLst>
              <a:ext uri="{FF2B5EF4-FFF2-40B4-BE49-F238E27FC236}">
                <a16:creationId xmlns:a16="http://schemas.microsoft.com/office/drawing/2014/main" id="{418D215E-8827-F549-8616-E926AA9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2FDCA44-7CC0-EE4B-8840-6DC37AC57DB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Every CVE represented the following process</a:t>
            </a:r>
          </a:p>
        </p:txBody>
      </p:sp>
      <p:sp>
        <p:nvSpPr>
          <p:cNvPr id="22" name="Text Placeholder 21" descr="Row 1 label">
            <a:extLst>
              <a:ext uri="{FF2B5EF4-FFF2-40B4-BE49-F238E27FC236}">
                <a16:creationId xmlns:a16="http://schemas.microsoft.com/office/drawing/2014/main" id="{163C28B6-1A99-4942-B07D-5A20745DAC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21" name="Text Placeholder 20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F076599D-E996-A74A-BFC0-824830620B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Research, HCL, Risk Assessment, Lab Deployment, Test, Wait, Confirm, Prod Deployment</a:t>
            </a:r>
          </a:p>
        </p:txBody>
      </p:sp>
      <p:sp>
        <p:nvSpPr>
          <p:cNvPr id="23" name="Text Placeholder 22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DC8638AE-877A-9C4C-A4C4-22CA03F47B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HCL and research for each</a:t>
            </a:r>
          </a:p>
        </p:txBody>
      </p:sp>
      <p:sp>
        <p:nvSpPr>
          <p:cNvPr id="11" name="Text Placeholder 10" descr="Row 2, box 1: text in plum">
            <a:extLst>
              <a:ext uri="{FF2B5EF4-FFF2-40B4-BE49-F238E27FC236}">
                <a16:creationId xmlns:a16="http://schemas.microsoft.com/office/drawing/2014/main" id="{EEEA0EC8-46A6-E14F-B663-4B9C3A052A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CPU</a:t>
            </a:r>
            <a:br>
              <a:rPr lang="en-US" dirty="0"/>
            </a:br>
            <a:r>
              <a:rPr lang="en-US" dirty="0"/>
              <a:t>Intel/AMD</a:t>
            </a:r>
            <a:br>
              <a:rPr lang="en-US" dirty="0"/>
            </a:br>
            <a:r>
              <a:rPr lang="en-US" dirty="0"/>
              <a:t>Hypervisor</a:t>
            </a:r>
            <a:br>
              <a:rPr lang="en-US" dirty="0"/>
            </a:br>
            <a:r>
              <a:rPr lang="en-US" dirty="0"/>
              <a:t>vCenter</a:t>
            </a:r>
            <a:br>
              <a:rPr lang="en-US" dirty="0"/>
            </a:br>
            <a:r>
              <a:rPr lang="en-US" dirty="0"/>
              <a:t>VMware Tools</a:t>
            </a:r>
          </a:p>
        </p:txBody>
      </p:sp>
      <p:sp>
        <p:nvSpPr>
          <p:cNvPr id="12" name="Text Placeholder 11" descr="Row 2, box 2: text in ocean">
            <a:extLst>
              <a:ext uri="{FF2B5EF4-FFF2-40B4-BE49-F238E27FC236}">
                <a16:creationId xmlns:a16="http://schemas.microsoft.com/office/drawing/2014/main" id="{5C9991AA-762E-9142-8B70-84538198A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r>
              <a:rPr lang="en-US" dirty="0"/>
              <a:t>NICs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Physical Switches</a:t>
            </a:r>
          </a:p>
        </p:txBody>
      </p:sp>
      <p:sp>
        <p:nvSpPr>
          <p:cNvPr id="13" name="Text Placeholder 12" descr="Row 2, box 3: text in indigo">
            <a:extLst>
              <a:ext uri="{FF2B5EF4-FFF2-40B4-BE49-F238E27FC236}">
                <a16:creationId xmlns:a16="http://schemas.microsoft.com/office/drawing/2014/main" id="{0F4897C9-F78D-F143-B931-42DF86A827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Storage</a:t>
            </a:r>
            <a:br>
              <a:rPr lang="en-US" dirty="0"/>
            </a:br>
            <a:r>
              <a:rPr lang="en-US" dirty="0"/>
              <a:t>SAN/NAS</a:t>
            </a:r>
            <a:br>
              <a:rPr lang="en-US" dirty="0"/>
            </a:br>
            <a:r>
              <a:rPr lang="en-US" dirty="0"/>
              <a:t>HBA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Firmware</a:t>
            </a:r>
          </a:p>
        </p:txBody>
      </p:sp>
      <p:sp>
        <p:nvSpPr>
          <p:cNvPr id="14" name="Text Placeholder 13" descr="Row 2, box 4: text in green">
            <a:extLst>
              <a:ext uri="{FF2B5EF4-FFF2-40B4-BE49-F238E27FC236}">
                <a16:creationId xmlns:a16="http://schemas.microsoft.com/office/drawing/2014/main" id="{FDE65D43-9FD9-0847-98DF-6C236C7AB3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LOM/OOB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EFI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endParaRPr lang="en-US" dirty="0"/>
          </a:p>
        </p:txBody>
      </p:sp>
      <p:sp>
        <p:nvSpPr>
          <p:cNvPr id="24" name="Text Placeholder 23" descr="Row 3 label: this row shows six, small content boxes in a horiztonal row">
            <a:extLst>
              <a:ext uri="{FF2B5EF4-FFF2-40B4-BE49-F238E27FC236}">
                <a16:creationId xmlns:a16="http://schemas.microsoft.com/office/drawing/2014/main" id="{6BB81D5D-006B-7146-9A24-458F52AF0A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5" name="Text Placeholder 14" descr="Row 3, text box 1">
            <a:extLst>
              <a:ext uri="{FF2B5EF4-FFF2-40B4-BE49-F238E27FC236}">
                <a16:creationId xmlns:a16="http://schemas.microsoft.com/office/drawing/2014/main" id="{91683B09-3DC5-8F4B-B344-932E014B67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GuestOS</a:t>
            </a:r>
            <a:r>
              <a:rPr lang="en-US" dirty="0"/>
              <a:t> updates</a:t>
            </a:r>
            <a:br>
              <a:rPr lang="en-US" dirty="0"/>
            </a:br>
            <a:r>
              <a:rPr lang="en-US" dirty="0" err="1"/>
              <a:t>GuestOS</a:t>
            </a:r>
            <a:r>
              <a:rPr lang="en-US" dirty="0"/>
              <a:t> perf. hits</a:t>
            </a:r>
          </a:p>
        </p:txBody>
      </p:sp>
      <p:sp>
        <p:nvSpPr>
          <p:cNvPr id="16" name="Text Placeholder 15" descr="Row 3, text box 2">
            <a:extLst>
              <a:ext uri="{FF2B5EF4-FFF2-40B4-BE49-F238E27FC236}">
                <a16:creationId xmlns:a16="http://schemas.microsoft.com/office/drawing/2014/main" id="{B1070DA3-59AB-3D45-9E18-B1FA94CE73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Bug fixes</a:t>
            </a:r>
            <a:br>
              <a:rPr lang="en-US" dirty="0"/>
            </a:br>
            <a:r>
              <a:rPr lang="en-US" dirty="0"/>
              <a:t>Release Notes</a:t>
            </a:r>
          </a:p>
        </p:txBody>
      </p:sp>
      <p:sp>
        <p:nvSpPr>
          <p:cNvPr id="17" name="Text Placeholder 16" descr="Row 3, text box 3">
            <a:extLst>
              <a:ext uri="{FF2B5EF4-FFF2-40B4-BE49-F238E27FC236}">
                <a16:creationId xmlns:a16="http://schemas.microsoft.com/office/drawing/2014/main" id="{758652FB-C6DF-DF47-85D3-AE51950AC1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Open internal tickets</a:t>
            </a:r>
            <a:br>
              <a:rPr lang="en-US" dirty="0"/>
            </a:br>
            <a:r>
              <a:rPr lang="en-US" dirty="0"/>
              <a:t>Open vendor tickets</a:t>
            </a:r>
          </a:p>
        </p:txBody>
      </p:sp>
      <p:sp>
        <p:nvSpPr>
          <p:cNvPr id="18" name="Text Placeholder 17" descr="Row 3, text box 4">
            <a:extLst>
              <a:ext uri="{FF2B5EF4-FFF2-40B4-BE49-F238E27FC236}">
                <a16:creationId xmlns:a16="http://schemas.microsoft.com/office/drawing/2014/main" id="{F3E81099-D217-214F-9EA0-B4B270541C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Multiple vendors</a:t>
            </a:r>
            <a:br>
              <a:rPr lang="en-US" dirty="0"/>
            </a:br>
            <a:r>
              <a:rPr lang="en-US" dirty="0"/>
              <a:t>Finger-pointing</a:t>
            </a:r>
            <a:br>
              <a:rPr lang="en-US" dirty="0"/>
            </a:br>
            <a:r>
              <a:rPr lang="en-US" dirty="0"/>
              <a:t>RCA</a:t>
            </a:r>
          </a:p>
        </p:txBody>
      </p:sp>
      <p:sp>
        <p:nvSpPr>
          <p:cNvPr id="19" name="Text Placeholder 18" descr="Row 3, text box 5">
            <a:extLst>
              <a:ext uri="{FF2B5EF4-FFF2-40B4-BE49-F238E27FC236}">
                <a16:creationId xmlns:a16="http://schemas.microsoft.com/office/drawing/2014/main" id="{793F47BE-E786-274B-97A0-17AE72610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Cross-vendor matrix</a:t>
            </a:r>
            <a:br>
              <a:rPr lang="en-US" dirty="0"/>
            </a:br>
            <a:r>
              <a:rPr lang="en-US" dirty="0"/>
              <a:t>Supported versions</a:t>
            </a:r>
          </a:p>
        </p:txBody>
      </p:sp>
      <p:sp>
        <p:nvSpPr>
          <p:cNvPr id="20" name="Text Placeholder 19" descr="Section 3, text box 6">
            <a:extLst>
              <a:ext uri="{FF2B5EF4-FFF2-40B4-BE49-F238E27FC236}">
                <a16:creationId xmlns:a16="http://schemas.microsoft.com/office/drawing/2014/main" id="{A417D7B6-7544-E64A-8B04-87557CDDB0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Supply chains</a:t>
            </a:r>
            <a:br>
              <a:rPr lang="en-US" dirty="0"/>
            </a:br>
            <a:r>
              <a:rPr lang="en-US" dirty="0"/>
              <a:t>Hardware failures</a:t>
            </a:r>
          </a:p>
        </p:txBody>
      </p:sp>
    </p:spTree>
    <p:extLst>
      <p:ext uri="{BB962C8B-B14F-4D97-AF65-F5344CB8AC3E}">
        <p14:creationId xmlns:p14="http://schemas.microsoft.com/office/powerpoint/2010/main" val="1638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animBg="1"/>
      <p:bldP spid="11" grpId="0" build="p"/>
      <p:bldP spid="12" grpId="0" build="p"/>
      <p:bldP spid="13" grpId="0" build="p"/>
      <p:bldP spid="14" grpId="0" uiExpand="1" build="p"/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  <p:bldP spid="2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FE9FB-D10E-4881-880C-5E84147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Saved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0FA2AC8-8374-453C-A63D-29C2570E472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new, simpler update process</a:t>
            </a:r>
          </a:p>
        </p:txBody>
      </p:sp>
      <p:sp>
        <p:nvSpPr>
          <p:cNvPr id="110" name="Rectangle 109" descr="Top Row: skinny rectangle box with placeholder text in the middle">
            <a:extLst>
              <a:ext uri="{FF2B5EF4-FFF2-40B4-BE49-F238E27FC236}">
                <a16:creationId xmlns:a16="http://schemas.microsoft.com/office/drawing/2014/main" id="{B07E16F5-5A02-6849-B4C1-6E08DA191A45}"/>
              </a:ext>
            </a:extLst>
          </p:cNvPr>
          <p:cNvSpPr/>
          <p:nvPr/>
        </p:nvSpPr>
        <p:spPr bwMode="ltGray">
          <a:xfrm>
            <a:off x="671142" y="1546913"/>
            <a:ext cx="10972800" cy="611381"/>
          </a:xfrm>
          <a:prstGeom prst="rect">
            <a:avLst/>
          </a:prstGeom>
          <a:solidFill>
            <a:srgbClr val="F5F9FC"/>
          </a:solidFill>
          <a:ln w="127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One Dell </a:t>
            </a:r>
            <a:r>
              <a:rPr lang="en-US" sz="2400" dirty="0" err="1">
                <a:solidFill>
                  <a:schemeClr val="tx2"/>
                </a:solidFill>
              </a:rPr>
              <a:t>VxRail</a:t>
            </a:r>
            <a:r>
              <a:rPr lang="en-US" sz="2400" dirty="0">
                <a:solidFill>
                  <a:schemeClr val="tx2"/>
                </a:solidFill>
              </a:rPr>
              <a:t> SKU – You are buying a solution, not a stack</a:t>
            </a:r>
          </a:p>
        </p:txBody>
      </p:sp>
      <p:grpSp>
        <p:nvGrpSpPr>
          <p:cNvPr id="13" name="Group 12" descr="Connecting lines showing top row is connecting to middle row of topics">
            <a:extLst>
              <a:ext uri="{FF2B5EF4-FFF2-40B4-BE49-F238E27FC236}">
                <a16:creationId xmlns:a16="http://schemas.microsoft.com/office/drawing/2014/main" id="{E5C0458E-8523-A14E-BD3F-F28E79A55B2E}"/>
              </a:ext>
            </a:extLst>
          </p:cNvPr>
          <p:cNvGrpSpPr/>
          <p:nvPr/>
        </p:nvGrpSpPr>
        <p:grpSpPr>
          <a:xfrm>
            <a:off x="671141" y="2158294"/>
            <a:ext cx="10980551" cy="2499978"/>
            <a:chOff x="671141" y="2158294"/>
            <a:chExt cx="10980551" cy="2499978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9391F2-7CD2-B042-9058-157F8625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0" idx="2"/>
            </p:cNvCxnSpPr>
            <p:nvPr/>
          </p:nvCxnSpPr>
          <p:spPr bwMode="gray">
            <a:xfrm>
              <a:off x="6157542" y="2158294"/>
              <a:ext cx="0" cy="215337"/>
            </a:xfrm>
            <a:prstGeom prst="line">
              <a:avLst/>
            </a:prstGeom>
            <a:solidFill>
              <a:srgbClr val="F5F9FC"/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094EAD-39C9-B846-92FC-FE810E4B2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8" y="2373631"/>
              <a:ext cx="10324808" cy="611381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B025E3-31AF-624F-839C-A5208D544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671141" y="2531601"/>
              <a:ext cx="10980551" cy="212667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 descr="Row 2: large arrow one with placeholder icon and label, in plum">
            <a:extLst>
              <a:ext uri="{FF2B5EF4-FFF2-40B4-BE49-F238E27FC236}">
                <a16:creationId xmlns:a16="http://schemas.microsoft.com/office/drawing/2014/main" id="{A29D9279-CD55-E74D-9B12-32A8BF124142}"/>
              </a:ext>
            </a:extLst>
          </p:cNvPr>
          <p:cNvGrpSpPr/>
          <p:nvPr/>
        </p:nvGrpSpPr>
        <p:grpSpPr>
          <a:xfrm>
            <a:off x="995136" y="2725899"/>
            <a:ext cx="3075475" cy="1746524"/>
            <a:chOff x="995136" y="2725899"/>
            <a:chExt cx="3075475" cy="1746524"/>
          </a:xfrm>
        </p:grpSpPr>
        <p:sp>
          <p:nvSpPr>
            <p:cNvPr id="109" name="Arrow: Chevron 59">
              <a:extLst>
                <a:ext uri="{FF2B5EF4-FFF2-40B4-BE49-F238E27FC236}">
                  <a16:creationId xmlns:a16="http://schemas.microsoft.com/office/drawing/2014/main" id="{C7181B63-F18D-8742-A9B7-20C994A4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3" name="Graphic 122" descr="Sample icon">
              <a:extLst>
                <a:ext uri="{FF2B5EF4-FFF2-40B4-BE49-F238E27FC236}">
                  <a16:creationId xmlns:a16="http://schemas.microsoft.com/office/drawing/2014/main" id="{376658D7-7C4B-3A49-8F77-E9E92D7E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452" y="2965568"/>
              <a:ext cx="572108" cy="567457"/>
            </a:xfrm>
            <a:prstGeom prst="rect">
              <a:avLst/>
            </a:prstGeom>
          </p:spPr>
        </p:pic>
        <p:sp>
          <p:nvSpPr>
            <p:cNvPr id="7" name="TextBox 6" descr="label">
              <a:extLst>
                <a:ext uri="{FF2B5EF4-FFF2-40B4-BE49-F238E27FC236}">
                  <a16:creationId xmlns:a16="http://schemas.microsoft.com/office/drawing/2014/main" id="{0B7D9CDF-4FC5-5D41-9928-E0F9075A3283}"/>
                </a:ext>
              </a:extLst>
            </p:cNvPr>
            <p:cNvSpPr txBox="1"/>
            <p:nvPr/>
          </p:nvSpPr>
          <p:spPr>
            <a:xfrm>
              <a:off x="1928189" y="3667125"/>
              <a:ext cx="1499566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Open Support Request</a:t>
              </a:r>
            </a:p>
          </p:txBody>
        </p:sp>
      </p:grpSp>
      <p:grpSp>
        <p:nvGrpSpPr>
          <p:cNvPr id="9" name="Group 8" descr="Row 2: large arrow two with placeholder icon and label, in Ocean color">
            <a:extLst>
              <a:ext uri="{FF2B5EF4-FFF2-40B4-BE49-F238E27FC236}">
                <a16:creationId xmlns:a16="http://schemas.microsoft.com/office/drawing/2014/main" id="{46BE7FD1-AB4D-E647-A0B4-549C4A1D425F}"/>
              </a:ext>
            </a:extLst>
          </p:cNvPr>
          <p:cNvGrpSpPr/>
          <p:nvPr/>
        </p:nvGrpSpPr>
        <p:grpSpPr>
          <a:xfrm>
            <a:off x="3411581" y="2725899"/>
            <a:ext cx="3075475" cy="1746524"/>
            <a:chOff x="3411581" y="2725899"/>
            <a:chExt cx="3075475" cy="1746524"/>
          </a:xfrm>
        </p:grpSpPr>
        <p:sp>
          <p:nvSpPr>
            <p:cNvPr id="108" name="Arrow: Chevron 58">
              <a:extLst>
                <a:ext uri="{FF2B5EF4-FFF2-40B4-BE49-F238E27FC236}">
                  <a16:creationId xmlns:a16="http://schemas.microsoft.com/office/drawing/2014/main" id="{31FC7247-64A0-144A-AB81-15DAD0F55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341158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4" name="Graphic 123" descr="Sample icon">
              <a:extLst>
                <a:ext uri="{FF2B5EF4-FFF2-40B4-BE49-F238E27FC236}">
                  <a16:creationId xmlns:a16="http://schemas.microsoft.com/office/drawing/2014/main" id="{BA6A928D-17B0-464F-91F4-2448A2DA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4295" y="3008145"/>
              <a:ext cx="528907" cy="528907"/>
            </a:xfrm>
            <a:prstGeom prst="rect">
              <a:avLst/>
            </a:prstGeom>
          </p:spPr>
        </p:pic>
        <p:sp>
          <p:nvSpPr>
            <p:cNvPr id="34" name="TextBox 33" descr="label">
              <a:extLst>
                <a:ext uri="{FF2B5EF4-FFF2-40B4-BE49-F238E27FC236}">
                  <a16:creationId xmlns:a16="http://schemas.microsoft.com/office/drawing/2014/main" id="{C6E8028A-6B02-6E48-9685-5051DB2A4453}"/>
                </a:ext>
              </a:extLst>
            </p:cNvPr>
            <p:cNvSpPr txBox="1"/>
            <p:nvPr/>
          </p:nvSpPr>
          <p:spPr>
            <a:xfrm>
              <a:off x="4287524" y="3686175"/>
              <a:ext cx="154050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Dell Health Check</a:t>
              </a:r>
            </a:p>
          </p:txBody>
        </p:sp>
      </p:grpSp>
      <p:grpSp>
        <p:nvGrpSpPr>
          <p:cNvPr id="10" name="Group 9" descr="Row 2: large arrow three with placeholder icon and label, in indigo color">
            <a:extLst>
              <a:ext uri="{FF2B5EF4-FFF2-40B4-BE49-F238E27FC236}">
                <a16:creationId xmlns:a16="http://schemas.microsoft.com/office/drawing/2014/main" id="{1938E359-81CB-AA43-B1B5-B6E263734346}"/>
              </a:ext>
            </a:extLst>
          </p:cNvPr>
          <p:cNvGrpSpPr/>
          <p:nvPr/>
        </p:nvGrpSpPr>
        <p:grpSpPr>
          <a:xfrm>
            <a:off x="5828026" y="2725899"/>
            <a:ext cx="3075475" cy="1746524"/>
            <a:chOff x="5828026" y="2725899"/>
            <a:chExt cx="3075475" cy="1746524"/>
          </a:xfrm>
        </p:grpSpPr>
        <p:sp>
          <p:nvSpPr>
            <p:cNvPr id="107" name="Arrow: Chevron 57">
              <a:extLst>
                <a:ext uri="{FF2B5EF4-FFF2-40B4-BE49-F238E27FC236}">
                  <a16:creationId xmlns:a16="http://schemas.microsoft.com/office/drawing/2014/main" id="{9FA5255F-3C19-FD46-99DE-9B247E46A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582802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5" name="Graphic 124" descr="Sample icon">
              <a:extLst>
                <a:ext uri="{FF2B5EF4-FFF2-40B4-BE49-F238E27FC236}">
                  <a16:creationId xmlns:a16="http://schemas.microsoft.com/office/drawing/2014/main" id="{6E7015D3-D4DA-7141-AB5A-3FBC60C5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3792" y="2990301"/>
              <a:ext cx="545790" cy="545790"/>
            </a:xfrm>
            <a:prstGeom prst="rect">
              <a:avLst/>
            </a:prstGeom>
          </p:spPr>
        </p:pic>
        <p:sp>
          <p:nvSpPr>
            <p:cNvPr id="37" name="TextBox 36" descr="label">
              <a:extLst>
                <a:ext uri="{FF2B5EF4-FFF2-40B4-BE49-F238E27FC236}">
                  <a16:creationId xmlns:a16="http://schemas.microsoft.com/office/drawing/2014/main" id="{03DD1239-5F8B-F64E-9264-CF53942A8FCC}"/>
                </a:ext>
              </a:extLst>
            </p:cNvPr>
            <p:cNvSpPr txBox="1"/>
            <p:nvPr/>
          </p:nvSpPr>
          <p:spPr>
            <a:xfrm>
              <a:off x="6867525" y="3686175"/>
              <a:ext cx="1219200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Dell Deploy Schedule</a:t>
              </a:r>
            </a:p>
          </p:txBody>
        </p:sp>
      </p:grpSp>
      <p:grpSp>
        <p:nvGrpSpPr>
          <p:cNvPr id="11" name="Group 10" descr="Row 2: large arrow four with placeholder icon and label, in dark green">
            <a:extLst>
              <a:ext uri="{FF2B5EF4-FFF2-40B4-BE49-F238E27FC236}">
                <a16:creationId xmlns:a16="http://schemas.microsoft.com/office/drawing/2014/main" id="{546A837F-3601-8448-98BD-83574626453C}"/>
              </a:ext>
            </a:extLst>
          </p:cNvPr>
          <p:cNvGrpSpPr/>
          <p:nvPr/>
        </p:nvGrpSpPr>
        <p:grpSpPr>
          <a:xfrm>
            <a:off x="8244471" y="2725899"/>
            <a:ext cx="3075475" cy="1746524"/>
            <a:chOff x="8244471" y="2725899"/>
            <a:chExt cx="3075475" cy="1746524"/>
          </a:xfrm>
        </p:grpSpPr>
        <p:sp>
          <p:nvSpPr>
            <p:cNvPr id="106" name="Arrow: Chevron 56">
              <a:extLst>
                <a:ext uri="{FF2B5EF4-FFF2-40B4-BE49-F238E27FC236}">
                  <a16:creationId xmlns:a16="http://schemas.microsoft.com/office/drawing/2014/main" id="{23012824-B250-2044-B89B-D09E115D1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824447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6" name="Graphic 125" descr="Sample icon">
              <a:extLst>
                <a:ext uri="{FF2B5EF4-FFF2-40B4-BE49-F238E27FC236}">
                  <a16:creationId xmlns:a16="http://schemas.microsoft.com/office/drawing/2014/main" id="{516C5FD1-CFFC-3B4D-BEB0-5C8F7C90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43145" y="3000492"/>
              <a:ext cx="610530" cy="577655"/>
            </a:xfrm>
            <a:prstGeom prst="rect">
              <a:avLst/>
            </a:prstGeom>
          </p:spPr>
        </p:pic>
        <p:sp>
          <p:nvSpPr>
            <p:cNvPr id="39" name="TextBox 38" descr="label">
              <a:extLst>
                <a:ext uri="{FF2B5EF4-FFF2-40B4-BE49-F238E27FC236}">
                  <a16:creationId xmlns:a16="http://schemas.microsoft.com/office/drawing/2014/main" id="{5831E8D3-F1D2-C946-9273-D62627296DAA}"/>
                </a:ext>
              </a:extLst>
            </p:cNvPr>
            <p:cNvSpPr txBox="1"/>
            <p:nvPr/>
          </p:nvSpPr>
          <p:spPr>
            <a:xfrm>
              <a:off x="9229725" y="3676650"/>
              <a:ext cx="132563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Dell Verifies Solution</a:t>
              </a:r>
            </a:p>
          </p:txBody>
        </p:sp>
      </p:grpSp>
      <p:grpSp>
        <p:nvGrpSpPr>
          <p:cNvPr id="12" name="Group 11" descr="Bottom row: add one to six labels fit within this rectangle shaped row">
            <a:extLst>
              <a:ext uri="{FF2B5EF4-FFF2-40B4-BE49-F238E27FC236}">
                <a16:creationId xmlns:a16="http://schemas.microsoft.com/office/drawing/2014/main" id="{D74F7A2C-7540-D24D-A02D-C17EC2184B3A}"/>
              </a:ext>
            </a:extLst>
          </p:cNvPr>
          <p:cNvGrpSpPr/>
          <p:nvPr/>
        </p:nvGrpSpPr>
        <p:grpSpPr>
          <a:xfrm>
            <a:off x="671142" y="4848580"/>
            <a:ext cx="10972800" cy="887377"/>
            <a:chOff x="671142" y="4848580"/>
            <a:chExt cx="10972800" cy="88737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6F242D-F1EF-614E-B59C-535088EB7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71142" y="4848580"/>
              <a:ext cx="10972800" cy="887377"/>
            </a:xfrm>
            <a:prstGeom prst="rect">
              <a:avLst/>
            </a:prstGeom>
            <a:solidFill>
              <a:srgbClr val="F5F9FC"/>
            </a:solidFill>
            <a:ln w="12700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 descr="label">
              <a:extLst>
                <a:ext uri="{FF2B5EF4-FFF2-40B4-BE49-F238E27FC236}">
                  <a16:creationId xmlns:a16="http://schemas.microsoft.com/office/drawing/2014/main" id="{86AA0149-7A68-EC46-B7B6-45582DD6E32E}"/>
                </a:ext>
              </a:extLst>
            </p:cNvPr>
            <p:cNvSpPr txBox="1"/>
            <p:nvPr/>
          </p:nvSpPr>
          <p:spPr>
            <a:xfrm>
              <a:off x="17811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Call</a:t>
              </a:r>
            </a:p>
          </p:txBody>
        </p:sp>
        <p:sp>
          <p:nvSpPr>
            <p:cNvPr id="42" name="TextBox 41" descr="label">
              <a:extLst>
                <a:ext uri="{FF2B5EF4-FFF2-40B4-BE49-F238E27FC236}">
                  <a16:creationId xmlns:a16="http://schemas.microsoft.com/office/drawing/2014/main" id="{A4135F88-4173-CE41-81E5-351DEB85E903}"/>
                </a:ext>
              </a:extLst>
            </p:cNvPr>
            <p:cNvSpPr txBox="1"/>
            <p:nvPr/>
          </p:nvSpPr>
          <p:spPr>
            <a:xfrm>
              <a:off x="50958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Product</a:t>
              </a:r>
            </a:p>
          </p:txBody>
        </p:sp>
        <p:sp>
          <p:nvSpPr>
            <p:cNvPr id="43" name="TextBox 42" descr="label">
              <a:extLst>
                <a:ext uri="{FF2B5EF4-FFF2-40B4-BE49-F238E27FC236}">
                  <a16:creationId xmlns:a16="http://schemas.microsoft.com/office/drawing/2014/main" id="{85148E0A-6C20-9E47-939C-5C63356D6952}"/>
                </a:ext>
              </a:extLst>
            </p:cNvPr>
            <p:cNvSpPr txBox="1"/>
            <p:nvPr/>
          </p:nvSpPr>
          <p:spPr>
            <a:xfrm>
              <a:off x="858202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4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7">
            <a:extLst>
              <a:ext uri="{FF2B5EF4-FFF2-40B4-BE49-F238E27FC236}">
                <a16:creationId xmlns:a16="http://schemas.microsoft.com/office/drawing/2014/main" id="{9EFE25B8-F99C-A640-9E49-BD514073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Numbers</a:t>
            </a: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767EC19A-9954-E844-9AD3-9ABF82613D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Sure, some marketing fluff, but I can corroborate.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A784-ACDC-6F44-97BF-9A1D235DDF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" y="2714921"/>
            <a:ext cx="4094328" cy="1951348"/>
          </a:xfrm>
          <a:noFill/>
        </p:spPr>
        <p:txBody>
          <a:bodyPr lIns="548640" tIns="274320" rIns="182880"/>
          <a:lstStyle/>
          <a:p>
            <a:pPr>
              <a:buNone/>
            </a:pPr>
            <a:r>
              <a:rPr lang="en-US" dirty="0"/>
              <a:t>No, really. The </a:t>
            </a:r>
            <a:r>
              <a:rPr lang="en-US" dirty="0" err="1"/>
              <a:t>VxRail</a:t>
            </a:r>
            <a:r>
              <a:rPr lang="en-US" dirty="0"/>
              <a:t> system we deployed has drastically reduced the time I now spend on the care and feeding of my VMware Infrastructure.</a:t>
            </a:r>
          </a:p>
        </p:txBody>
      </p:sp>
      <p:sp>
        <p:nvSpPr>
          <p:cNvPr id="51" name="Freeform: Shape 784" descr="sample icon of three people in plum">
            <a:extLst>
              <a:ext uri="{FF2B5EF4-FFF2-40B4-BE49-F238E27FC236}">
                <a16:creationId xmlns:a16="http://schemas.microsoft.com/office/drawing/2014/main" id="{D9BF8EF0-115A-304A-983B-C2CB3B79BD04}"/>
              </a:ext>
            </a:extLst>
          </p:cNvPr>
          <p:cNvSpPr/>
          <p:nvPr/>
        </p:nvSpPr>
        <p:spPr>
          <a:xfrm>
            <a:off x="5233661" y="1897408"/>
            <a:ext cx="552875" cy="532965"/>
          </a:xfrm>
          <a:custGeom>
            <a:avLst/>
            <a:gdLst>
              <a:gd name="connsiteX0" fmla="*/ 73533 w 285654"/>
              <a:gd name="connsiteY0" fmla="*/ 94774 h 275367"/>
              <a:gd name="connsiteX1" fmla="*/ 85725 w 285654"/>
              <a:gd name="connsiteY1" fmla="*/ 93155 h 275367"/>
              <a:gd name="connsiteX2" fmla="*/ 83249 w 285654"/>
              <a:gd name="connsiteY2" fmla="*/ 83915 h 275367"/>
              <a:gd name="connsiteX3" fmla="*/ 35719 w 285654"/>
              <a:gd name="connsiteY3" fmla="*/ 47435 h 275367"/>
              <a:gd name="connsiteX4" fmla="*/ 73533 w 285654"/>
              <a:gd name="connsiteY4" fmla="*/ 9620 h 275367"/>
              <a:gd name="connsiteX5" fmla="*/ 108395 w 285654"/>
              <a:gd name="connsiteY5" fmla="*/ 32861 h 275367"/>
              <a:gd name="connsiteX6" fmla="*/ 117253 w 285654"/>
              <a:gd name="connsiteY6" fmla="*/ 29147 h 275367"/>
              <a:gd name="connsiteX7" fmla="*/ 73533 w 285654"/>
              <a:gd name="connsiteY7" fmla="*/ 0 h 275367"/>
              <a:gd name="connsiteX8" fmla="*/ 26194 w 285654"/>
              <a:gd name="connsiteY8" fmla="*/ 47339 h 275367"/>
              <a:gd name="connsiteX9" fmla="*/ 73533 w 285654"/>
              <a:gd name="connsiteY9" fmla="*/ 94774 h 275367"/>
              <a:gd name="connsiteX10" fmla="*/ 85725 w 285654"/>
              <a:gd name="connsiteY10" fmla="*/ 110109 h 275367"/>
              <a:gd name="connsiteX11" fmla="*/ 86773 w 285654"/>
              <a:gd name="connsiteY11" fmla="*/ 100584 h 275367"/>
              <a:gd name="connsiteX12" fmla="*/ 74390 w 285654"/>
              <a:gd name="connsiteY12" fmla="*/ 99917 h 275367"/>
              <a:gd name="connsiteX13" fmla="*/ 2477 w 285654"/>
              <a:gd name="connsiteY13" fmla="*/ 129731 h 275367"/>
              <a:gd name="connsiteX14" fmla="*/ 0 w 285654"/>
              <a:gd name="connsiteY14" fmla="*/ 132207 h 275367"/>
              <a:gd name="connsiteX15" fmla="*/ 0 w 285654"/>
              <a:gd name="connsiteY15" fmla="*/ 210598 h 275367"/>
              <a:gd name="connsiteX16" fmla="*/ 9525 w 285654"/>
              <a:gd name="connsiteY16" fmla="*/ 210598 h 275367"/>
              <a:gd name="connsiteX17" fmla="*/ 9525 w 285654"/>
              <a:gd name="connsiteY17" fmla="*/ 136112 h 275367"/>
              <a:gd name="connsiteX18" fmla="*/ 74486 w 285654"/>
              <a:gd name="connsiteY18" fmla="*/ 109442 h 275367"/>
              <a:gd name="connsiteX19" fmla="*/ 85725 w 285654"/>
              <a:gd name="connsiteY19" fmla="*/ 110109 h 275367"/>
              <a:gd name="connsiteX20" fmla="*/ 94202 w 285654"/>
              <a:gd name="connsiteY20" fmla="*/ 87249 h 275367"/>
              <a:gd name="connsiteX21" fmla="*/ 144875 w 285654"/>
              <a:gd name="connsiteY21" fmla="*/ 137922 h 275367"/>
              <a:gd name="connsiteX22" fmla="*/ 195548 w 285654"/>
              <a:gd name="connsiteY22" fmla="*/ 87249 h 275367"/>
              <a:gd name="connsiteX23" fmla="*/ 144875 w 285654"/>
              <a:gd name="connsiteY23" fmla="*/ 36576 h 275367"/>
              <a:gd name="connsiteX24" fmla="*/ 94202 w 285654"/>
              <a:gd name="connsiteY24" fmla="*/ 87249 h 275367"/>
              <a:gd name="connsiteX25" fmla="*/ 144875 w 285654"/>
              <a:gd name="connsiteY25" fmla="*/ 46101 h 275367"/>
              <a:gd name="connsiteX26" fmla="*/ 186023 w 285654"/>
              <a:gd name="connsiteY26" fmla="*/ 87249 h 275367"/>
              <a:gd name="connsiteX27" fmla="*/ 144875 w 285654"/>
              <a:gd name="connsiteY27" fmla="*/ 128397 h 275367"/>
              <a:gd name="connsiteX28" fmla="*/ 103727 w 285654"/>
              <a:gd name="connsiteY28" fmla="*/ 87249 h 275367"/>
              <a:gd name="connsiteX29" fmla="*/ 144875 w 285654"/>
              <a:gd name="connsiteY29" fmla="*/ 46101 h 275367"/>
              <a:gd name="connsiteX30" fmla="*/ 147542 w 285654"/>
              <a:gd name="connsiteY30" fmla="*/ 142685 h 275367"/>
              <a:gd name="connsiteX31" fmla="*/ 147542 w 285654"/>
              <a:gd name="connsiteY31" fmla="*/ 152210 h 275367"/>
              <a:gd name="connsiteX32" fmla="*/ 218504 w 285654"/>
              <a:gd name="connsiteY32" fmla="*/ 184690 h 275367"/>
              <a:gd name="connsiteX33" fmla="*/ 218504 w 285654"/>
              <a:gd name="connsiteY33" fmla="*/ 254318 h 275367"/>
              <a:gd name="connsiteX34" fmla="*/ 207740 w 285654"/>
              <a:gd name="connsiteY34" fmla="*/ 265748 h 275367"/>
              <a:gd name="connsiteX35" fmla="*/ 85916 w 285654"/>
              <a:gd name="connsiteY35" fmla="*/ 265748 h 275367"/>
              <a:gd name="connsiteX36" fmla="*/ 75057 w 285654"/>
              <a:gd name="connsiteY36" fmla="*/ 254318 h 275367"/>
              <a:gd name="connsiteX37" fmla="*/ 75057 w 285654"/>
              <a:gd name="connsiteY37" fmla="*/ 184404 h 275367"/>
              <a:gd name="connsiteX38" fmla="*/ 147542 w 285654"/>
              <a:gd name="connsiteY38" fmla="*/ 152114 h 275367"/>
              <a:gd name="connsiteX39" fmla="*/ 147542 w 285654"/>
              <a:gd name="connsiteY39" fmla="*/ 142685 h 275367"/>
              <a:gd name="connsiteX40" fmla="*/ 66485 w 285654"/>
              <a:gd name="connsiteY40" fmla="*/ 179927 h 275367"/>
              <a:gd name="connsiteX41" fmla="*/ 65532 w 285654"/>
              <a:gd name="connsiteY41" fmla="*/ 181166 h 275367"/>
              <a:gd name="connsiteX42" fmla="*/ 65532 w 285654"/>
              <a:gd name="connsiteY42" fmla="*/ 254318 h 275367"/>
              <a:gd name="connsiteX43" fmla="*/ 85820 w 285654"/>
              <a:gd name="connsiteY43" fmla="*/ 275368 h 275367"/>
              <a:gd name="connsiteX44" fmla="*/ 207740 w 285654"/>
              <a:gd name="connsiteY44" fmla="*/ 275368 h 275367"/>
              <a:gd name="connsiteX45" fmla="*/ 228029 w 285654"/>
              <a:gd name="connsiteY45" fmla="*/ 254318 h 275367"/>
              <a:gd name="connsiteX46" fmla="*/ 228029 w 285654"/>
              <a:gd name="connsiteY46" fmla="*/ 181070 h 275367"/>
              <a:gd name="connsiteX47" fmla="*/ 226886 w 285654"/>
              <a:gd name="connsiteY47" fmla="*/ 179737 h 275367"/>
              <a:gd name="connsiteX48" fmla="*/ 147542 w 285654"/>
              <a:gd name="connsiteY48" fmla="*/ 142685 h 275367"/>
              <a:gd name="connsiteX49" fmla="*/ 212122 w 285654"/>
              <a:gd name="connsiteY49" fmla="*/ 9620 h 275367"/>
              <a:gd name="connsiteX50" fmla="*/ 249936 w 285654"/>
              <a:gd name="connsiteY50" fmla="*/ 47435 h 275367"/>
              <a:gd name="connsiteX51" fmla="*/ 202406 w 285654"/>
              <a:gd name="connsiteY51" fmla="*/ 83915 h 275367"/>
              <a:gd name="connsiteX52" fmla="*/ 199930 w 285654"/>
              <a:gd name="connsiteY52" fmla="*/ 93155 h 275367"/>
              <a:gd name="connsiteX53" fmla="*/ 212122 w 285654"/>
              <a:gd name="connsiteY53" fmla="*/ 94774 h 275367"/>
              <a:gd name="connsiteX54" fmla="*/ 259461 w 285654"/>
              <a:gd name="connsiteY54" fmla="*/ 47435 h 275367"/>
              <a:gd name="connsiteX55" fmla="*/ 212122 w 285654"/>
              <a:gd name="connsiteY55" fmla="*/ 95 h 275367"/>
              <a:gd name="connsiteX56" fmla="*/ 168402 w 285654"/>
              <a:gd name="connsiteY56" fmla="*/ 29242 h 275367"/>
              <a:gd name="connsiteX57" fmla="*/ 177260 w 285654"/>
              <a:gd name="connsiteY57" fmla="*/ 32956 h 275367"/>
              <a:gd name="connsiteX58" fmla="*/ 212122 w 285654"/>
              <a:gd name="connsiteY58" fmla="*/ 9620 h 275367"/>
              <a:gd name="connsiteX59" fmla="*/ 283274 w 285654"/>
              <a:gd name="connsiteY59" fmla="*/ 129731 h 275367"/>
              <a:gd name="connsiteX60" fmla="*/ 211169 w 285654"/>
              <a:gd name="connsiteY60" fmla="*/ 99917 h 275367"/>
              <a:gd name="connsiteX61" fmla="*/ 198882 w 285654"/>
              <a:gd name="connsiteY61" fmla="*/ 100584 h 275367"/>
              <a:gd name="connsiteX62" fmla="*/ 199930 w 285654"/>
              <a:gd name="connsiteY62" fmla="*/ 110109 h 275367"/>
              <a:gd name="connsiteX63" fmla="*/ 211265 w 285654"/>
              <a:gd name="connsiteY63" fmla="*/ 109538 h 275367"/>
              <a:gd name="connsiteX64" fmla="*/ 276130 w 285654"/>
              <a:gd name="connsiteY64" fmla="*/ 136208 h 275367"/>
              <a:gd name="connsiteX65" fmla="*/ 276130 w 285654"/>
              <a:gd name="connsiteY65" fmla="*/ 210693 h 275367"/>
              <a:gd name="connsiteX66" fmla="*/ 285655 w 285654"/>
              <a:gd name="connsiteY66" fmla="*/ 210693 h 275367"/>
              <a:gd name="connsiteX67" fmla="*/ 285655 w 285654"/>
              <a:gd name="connsiteY67" fmla="*/ 132302 h 275367"/>
              <a:gd name="connsiteX68" fmla="*/ 283274 w 285654"/>
              <a:gd name="connsiteY68" fmla="*/ 129731 h 2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654" h="275367">
                <a:moveTo>
                  <a:pt x="73533" y="94774"/>
                </a:moveTo>
                <a:cubicBezTo>
                  <a:pt x="77533" y="94774"/>
                  <a:pt x="81629" y="94202"/>
                  <a:pt x="85725" y="93155"/>
                </a:cubicBezTo>
                <a:lnTo>
                  <a:pt x="83249" y="83915"/>
                </a:lnTo>
                <a:cubicBezTo>
                  <a:pt x="58483" y="90488"/>
                  <a:pt x="35719" y="71438"/>
                  <a:pt x="35719" y="47435"/>
                </a:cubicBezTo>
                <a:cubicBezTo>
                  <a:pt x="35719" y="26575"/>
                  <a:pt x="52673" y="9620"/>
                  <a:pt x="73533" y="9620"/>
                </a:cubicBezTo>
                <a:cubicBezTo>
                  <a:pt x="88868" y="9620"/>
                  <a:pt x="102584" y="18764"/>
                  <a:pt x="108395" y="32861"/>
                </a:cubicBezTo>
                <a:lnTo>
                  <a:pt x="117253" y="29147"/>
                </a:lnTo>
                <a:cubicBezTo>
                  <a:pt x="109823" y="11430"/>
                  <a:pt x="92678" y="0"/>
                  <a:pt x="73533" y="0"/>
                </a:cubicBezTo>
                <a:cubicBezTo>
                  <a:pt x="47435" y="0"/>
                  <a:pt x="26194" y="21241"/>
                  <a:pt x="26194" y="47339"/>
                </a:cubicBezTo>
                <a:cubicBezTo>
                  <a:pt x="26194" y="73438"/>
                  <a:pt x="47339" y="94774"/>
                  <a:pt x="73533" y="94774"/>
                </a:cubicBezTo>
                <a:close/>
                <a:moveTo>
                  <a:pt x="85725" y="110109"/>
                </a:moveTo>
                <a:lnTo>
                  <a:pt x="86773" y="100584"/>
                </a:lnTo>
                <a:cubicBezTo>
                  <a:pt x="82677" y="100108"/>
                  <a:pt x="78581" y="99917"/>
                  <a:pt x="74390" y="99917"/>
                </a:cubicBezTo>
                <a:cubicBezTo>
                  <a:pt x="44482" y="99917"/>
                  <a:pt x="22955" y="108871"/>
                  <a:pt x="2477" y="129731"/>
                </a:cubicBezTo>
                <a:lnTo>
                  <a:pt x="0" y="132207"/>
                </a:lnTo>
                <a:lnTo>
                  <a:pt x="0" y="210598"/>
                </a:lnTo>
                <a:lnTo>
                  <a:pt x="9525" y="210598"/>
                </a:lnTo>
                <a:lnTo>
                  <a:pt x="9525" y="136112"/>
                </a:lnTo>
                <a:cubicBezTo>
                  <a:pt x="27908" y="117443"/>
                  <a:pt x="47339" y="109442"/>
                  <a:pt x="74486" y="109442"/>
                </a:cubicBezTo>
                <a:cubicBezTo>
                  <a:pt x="78200" y="109442"/>
                  <a:pt x="82010" y="109633"/>
                  <a:pt x="85725" y="110109"/>
                </a:cubicBezTo>
                <a:close/>
                <a:moveTo>
                  <a:pt x="94202" y="87249"/>
                </a:moveTo>
                <a:cubicBezTo>
                  <a:pt x="94202" y="115157"/>
                  <a:pt x="116967" y="137922"/>
                  <a:pt x="144875" y="137922"/>
                </a:cubicBezTo>
                <a:cubicBezTo>
                  <a:pt x="172784" y="137922"/>
                  <a:pt x="195548" y="115157"/>
                  <a:pt x="195548" y="87249"/>
                </a:cubicBezTo>
                <a:cubicBezTo>
                  <a:pt x="195548" y="59341"/>
                  <a:pt x="172784" y="36576"/>
                  <a:pt x="144875" y="36576"/>
                </a:cubicBezTo>
                <a:cubicBezTo>
                  <a:pt x="116967" y="36576"/>
                  <a:pt x="94202" y="59341"/>
                  <a:pt x="94202" y="87249"/>
                </a:cubicBezTo>
                <a:close/>
                <a:moveTo>
                  <a:pt x="144875" y="46101"/>
                </a:moveTo>
                <a:cubicBezTo>
                  <a:pt x="167545" y="46101"/>
                  <a:pt x="186023" y="64580"/>
                  <a:pt x="186023" y="87249"/>
                </a:cubicBezTo>
                <a:cubicBezTo>
                  <a:pt x="186023" y="109919"/>
                  <a:pt x="167545" y="128397"/>
                  <a:pt x="144875" y="128397"/>
                </a:cubicBezTo>
                <a:cubicBezTo>
                  <a:pt x="122206" y="128397"/>
                  <a:pt x="103727" y="109919"/>
                  <a:pt x="103727" y="87249"/>
                </a:cubicBezTo>
                <a:cubicBezTo>
                  <a:pt x="103727" y="64580"/>
                  <a:pt x="122206" y="46101"/>
                  <a:pt x="144875" y="46101"/>
                </a:cubicBezTo>
                <a:close/>
                <a:moveTo>
                  <a:pt x="147542" y="142685"/>
                </a:moveTo>
                <a:lnTo>
                  <a:pt x="147542" y="152210"/>
                </a:lnTo>
                <a:cubicBezTo>
                  <a:pt x="166688" y="152210"/>
                  <a:pt x="194405" y="157925"/>
                  <a:pt x="218504" y="184690"/>
                </a:cubicBezTo>
                <a:lnTo>
                  <a:pt x="218504" y="254318"/>
                </a:lnTo>
                <a:cubicBezTo>
                  <a:pt x="218504" y="259556"/>
                  <a:pt x="213646" y="265748"/>
                  <a:pt x="207740" y="265748"/>
                </a:cubicBezTo>
                <a:lnTo>
                  <a:pt x="85916" y="265748"/>
                </a:lnTo>
                <a:cubicBezTo>
                  <a:pt x="79343" y="265557"/>
                  <a:pt x="75057" y="259652"/>
                  <a:pt x="75057" y="254318"/>
                </a:cubicBezTo>
                <a:lnTo>
                  <a:pt x="75057" y="184404"/>
                </a:lnTo>
                <a:cubicBezTo>
                  <a:pt x="91154" y="164211"/>
                  <a:pt x="118110" y="152114"/>
                  <a:pt x="147542" y="152114"/>
                </a:cubicBezTo>
                <a:lnTo>
                  <a:pt x="147542" y="142685"/>
                </a:lnTo>
                <a:cubicBezTo>
                  <a:pt x="114586" y="142685"/>
                  <a:pt x="84296" y="156686"/>
                  <a:pt x="66485" y="179927"/>
                </a:cubicBezTo>
                <a:lnTo>
                  <a:pt x="65532" y="181166"/>
                </a:lnTo>
                <a:lnTo>
                  <a:pt x="65532" y="254318"/>
                </a:lnTo>
                <a:cubicBezTo>
                  <a:pt x="65532" y="264224"/>
                  <a:pt x="73247" y="274987"/>
                  <a:pt x="85820" y="275368"/>
                </a:cubicBezTo>
                <a:lnTo>
                  <a:pt x="207740" y="275368"/>
                </a:lnTo>
                <a:cubicBezTo>
                  <a:pt x="219361" y="275368"/>
                  <a:pt x="228029" y="264319"/>
                  <a:pt x="228029" y="254318"/>
                </a:cubicBezTo>
                <a:lnTo>
                  <a:pt x="228029" y="181070"/>
                </a:lnTo>
                <a:lnTo>
                  <a:pt x="226886" y="179737"/>
                </a:lnTo>
                <a:cubicBezTo>
                  <a:pt x="200120" y="149162"/>
                  <a:pt x="168878" y="142685"/>
                  <a:pt x="147542" y="142685"/>
                </a:cubicBezTo>
                <a:close/>
                <a:moveTo>
                  <a:pt x="212122" y="9620"/>
                </a:moveTo>
                <a:cubicBezTo>
                  <a:pt x="232982" y="9620"/>
                  <a:pt x="249936" y="26575"/>
                  <a:pt x="249936" y="47435"/>
                </a:cubicBezTo>
                <a:cubicBezTo>
                  <a:pt x="249936" y="71438"/>
                  <a:pt x="227171" y="90583"/>
                  <a:pt x="202406" y="83915"/>
                </a:cubicBezTo>
                <a:lnTo>
                  <a:pt x="199930" y="93155"/>
                </a:lnTo>
                <a:cubicBezTo>
                  <a:pt x="204025" y="94202"/>
                  <a:pt x="208121" y="94774"/>
                  <a:pt x="212122" y="94774"/>
                </a:cubicBezTo>
                <a:cubicBezTo>
                  <a:pt x="238220" y="94774"/>
                  <a:pt x="259461" y="73533"/>
                  <a:pt x="259461" y="47435"/>
                </a:cubicBezTo>
                <a:cubicBezTo>
                  <a:pt x="259461" y="21336"/>
                  <a:pt x="238220" y="95"/>
                  <a:pt x="212122" y="95"/>
                </a:cubicBezTo>
                <a:cubicBezTo>
                  <a:pt x="192977" y="95"/>
                  <a:pt x="175832" y="11525"/>
                  <a:pt x="168402" y="29242"/>
                </a:cubicBezTo>
                <a:lnTo>
                  <a:pt x="177260" y="32956"/>
                </a:lnTo>
                <a:cubicBezTo>
                  <a:pt x="183166" y="18764"/>
                  <a:pt x="196787" y="9620"/>
                  <a:pt x="212122" y="9620"/>
                </a:cubicBezTo>
                <a:close/>
                <a:moveTo>
                  <a:pt x="283274" y="129731"/>
                </a:moveTo>
                <a:cubicBezTo>
                  <a:pt x="262795" y="108776"/>
                  <a:pt x="241268" y="99917"/>
                  <a:pt x="211169" y="99917"/>
                </a:cubicBezTo>
                <a:cubicBezTo>
                  <a:pt x="207169" y="99917"/>
                  <a:pt x="202978" y="100108"/>
                  <a:pt x="198882" y="100584"/>
                </a:cubicBezTo>
                <a:lnTo>
                  <a:pt x="199930" y="110109"/>
                </a:lnTo>
                <a:cubicBezTo>
                  <a:pt x="203645" y="109728"/>
                  <a:pt x="207359" y="109538"/>
                  <a:pt x="211265" y="109538"/>
                </a:cubicBezTo>
                <a:cubicBezTo>
                  <a:pt x="238220" y="109538"/>
                  <a:pt x="257651" y="117539"/>
                  <a:pt x="276130" y="136208"/>
                </a:cubicBezTo>
                <a:lnTo>
                  <a:pt x="276130" y="210693"/>
                </a:lnTo>
                <a:lnTo>
                  <a:pt x="285655" y="210693"/>
                </a:lnTo>
                <a:lnTo>
                  <a:pt x="285655" y="132302"/>
                </a:lnTo>
                <a:lnTo>
                  <a:pt x="283274" y="12973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" name="Content Placeholder 7" descr="content placeholder">
            <a:extLst>
              <a:ext uri="{FF2B5EF4-FFF2-40B4-BE49-F238E27FC236}">
                <a16:creationId xmlns:a16="http://schemas.microsoft.com/office/drawing/2014/main" id="{4906FF29-C4E2-264E-8179-C50151F6F70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60391" y="1914258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5"/>
                </a:solidFill>
              </a:rPr>
              <a:t>Man Hours: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Customers have reported that using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has allowed them to grow without having to increase staff because of standardization provided by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Graphic 2" descr="sample icon of tools in indigo">
            <a:extLst>
              <a:ext uri="{FF2B5EF4-FFF2-40B4-BE49-F238E27FC236}">
                <a16:creationId xmlns:a16="http://schemas.microsoft.com/office/drawing/2014/main" id="{3049338E-12C3-1047-8A09-6A3AB0779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6597" y="2737758"/>
            <a:ext cx="867002" cy="867002"/>
          </a:xfrm>
          <a:prstGeom prst="rect">
            <a:avLst/>
          </a:prstGeom>
        </p:spPr>
      </p:pic>
      <p:sp>
        <p:nvSpPr>
          <p:cNvPr id="10" name="Content Placeholder 9" descr="content placeholder">
            <a:extLst>
              <a:ext uri="{FF2B5EF4-FFF2-40B4-BE49-F238E27FC236}">
                <a16:creationId xmlns:a16="http://schemas.microsoft.com/office/drawing/2014/main" id="{4ED9E8EE-DE5F-4048-AC4C-94846489AE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60391" y="2907706"/>
            <a:ext cx="5455228" cy="709301"/>
          </a:xfrm>
        </p:spPr>
        <p:txBody>
          <a:bodyPr/>
          <a:lstStyle/>
          <a:p>
            <a:r>
              <a:rPr lang="en-US" sz="1400" b="1" dirty="0">
                <a:solidFill>
                  <a:schemeClr val="accent2"/>
                </a:solidFill>
              </a:rPr>
              <a:t>Outages: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81% </a:t>
            </a:r>
            <a:r>
              <a:rPr lang="en-US" b="0" dirty="0">
                <a:solidFill>
                  <a:srgbClr val="3F3F3F"/>
                </a:solidFill>
                <a:latin typeface="Metropolis"/>
              </a:rPr>
              <a:t>fast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er to resolve unplanned outages: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to resolve unplanned outages 81% faster.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2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50" name="Freeform: Shape 827" descr="sample globe icon in dark green">
            <a:extLst>
              <a:ext uri="{FF2B5EF4-FFF2-40B4-BE49-F238E27FC236}">
                <a16:creationId xmlns:a16="http://schemas.microsoft.com/office/drawing/2014/main" id="{C3374891-6958-BE4B-9550-99A14B912902}"/>
              </a:ext>
            </a:extLst>
          </p:cNvPr>
          <p:cNvSpPr/>
          <p:nvPr/>
        </p:nvSpPr>
        <p:spPr>
          <a:xfrm>
            <a:off x="5238429" y="3909391"/>
            <a:ext cx="543339" cy="543339"/>
          </a:xfrm>
          <a:custGeom>
            <a:avLst/>
            <a:gdLst>
              <a:gd name="connsiteX0" fmla="*/ 228600 w 228600"/>
              <a:gd name="connsiteY0" fmla="*/ 114300 h 228600"/>
              <a:gd name="connsiteX1" fmla="*/ 114300 w 228600"/>
              <a:gd name="connsiteY1" fmla="*/ 0 h 228600"/>
              <a:gd name="connsiteX2" fmla="*/ 0 w 228600"/>
              <a:gd name="connsiteY2" fmla="*/ 114300 h 228600"/>
              <a:gd name="connsiteX3" fmla="*/ 114300 w 228600"/>
              <a:gd name="connsiteY3" fmla="*/ 228600 h 228600"/>
              <a:gd name="connsiteX4" fmla="*/ 116777 w 228600"/>
              <a:gd name="connsiteY4" fmla="*/ 228505 h 228600"/>
              <a:gd name="connsiteX5" fmla="*/ 118300 w 228600"/>
              <a:gd name="connsiteY5" fmla="*/ 228600 h 228600"/>
              <a:gd name="connsiteX6" fmla="*/ 118396 w 228600"/>
              <a:gd name="connsiteY6" fmla="*/ 228600 h 228600"/>
              <a:gd name="connsiteX7" fmla="*/ 118396 w 228600"/>
              <a:gd name="connsiteY7" fmla="*/ 228600 h 228600"/>
              <a:gd name="connsiteX8" fmla="*/ 118396 w 228600"/>
              <a:gd name="connsiteY8" fmla="*/ 228600 h 228600"/>
              <a:gd name="connsiteX9" fmla="*/ 126778 w 228600"/>
              <a:gd name="connsiteY9" fmla="*/ 227838 h 228600"/>
              <a:gd name="connsiteX10" fmla="*/ 228600 w 228600"/>
              <a:gd name="connsiteY10" fmla="*/ 114300 h 228600"/>
              <a:gd name="connsiteX11" fmla="*/ 188309 w 228600"/>
              <a:gd name="connsiteY11" fmla="*/ 188404 h 228600"/>
              <a:gd name="connsiteX12" fmla="*/ 180118 w 228600"/>
              <a:gd name="connsiteY12" fmla="*/ 181546 h 228600"/>
              <a:gd name="connsiteX13" fmla="*/ 194405 w 228600"/>
              <a:gd name="connsiteY13" fmla="*/ 117253 h 228600"/>
              <a:gd name="connsiteX14" fmla="*/ 218884 w 228600"/>
              <a:gd name="connsiteY14" fmla="*/ 117253 h 228600"/>
              <a:gd name="connsiteX15" fmla="*/ 188309 w 228600"/>
              <a:gd name="connsiteY15" fmla="*/ 188404 h 228600"/>
              <a:gd name="connsiteX16" fmla="*/ 122396 w 228600"/>
              <a:gd name="connsiteY16" fmla="*/ 217456 h 228600"/>
              <a:gd name="connsiteX17" fmla="*/ 122396 w 228600"/>
              <a:gd name="connsiteY17" fmla="*/ 180594 h 228600"/>
              <a:gd name="connsiteX18" fmla="*/ 140017 w 228600"/>
              <a:gd name="connsiteY18" fmla="*/ 181642 h 228600"/>
              <a:gd name="connsiteX19" fmla="*/ 122396 w 228600"/>
              <a:gd name="connsiteY19" fmla="*/ 217456 h 228600"/>
              <a:gd name="connsiteX20" fmla="*/ 122396 w 228600"/>
              <a:gd name="connsiteY20" fmla="*/ 171069 h 228600"/>
              <a:gd name="connsiteX21" fmla="*/ 122396 w 228600"/>
              <a:gd name="connsiteY21" fmla="*/ 117253 h 228600"/>
              <a:gd name="connsiteX22" fmla="*/ 147733 w 228600"/>
              <a:gd name="connsiteY22" fmla="*/ 117253 h 228600"/>
              <a:gd name="connsiteX23" fmla="*/ 142304 w 228600"/>
              <a:gd name="connsiteY23" fmla="*/ 172212 h 228600"/>
              <a:gd name="connsiteX24" fmla="*/ 122396 w 228600"/>
              <a:gd name="connsiteY24" fmla="*/ 171069 h 228600"/>
              <a:gd name="connsiteX25" fmla="*/ 122396 w 228600"/>
              <a:gd name="connsiteY25" fmla="*/ 107728 h 228600"/>
              <a:gd name="connsiteX26" fmla="*/ 122396 w 228600"/>
              <a:gd name="connsiteY26" fmla="*/ 56674 h 228600"/>
              <a:gd name="connsiteX27" fmla="*/ 141637 w 228600"/>
              <a:gd name="connsiteY27" fmla="*/ 55531 h 228600"/>
              <a:gd name="connsiteX28" fmla="*/ 147638 w 228600"/>
              <a:gd name="connsiteY28" fmla="*/ 107728 h 228600"/>
              <a:gd name="connsiteX29" fmla="*/ 122396 w 228600"/>
              <a:gd name="connsiteY29" fmla="*/ 107728 h 228600"/>
              <a:gd name="connsiteX30" fmla="*/ 122396 w 228600"/>
              <a:gd name="connsiteY30" fmla="*/ 47149 h 228600"/>
              <a:gd name="connsiteX31" fmla="*/ 122396 w 228600"/>
              <a:gd name="connsiteY31" fmla="*/ 13049 h 228600"/>
              <a:gd name="connsiteX32" fmla="*/ 139351 w 228600"/>
              <a:gd name="connsiteY32" fmla="*/ 46196 h 228600"/>
              <a:gd name="connsiteX33" fmla="*/ 122396 w 228600"/>
              <a:gd name="connsiteY33" fmla="*/ 47149 h 228600"/>
              <a:gd name="connsiteX34" fmla="*/ 112871 w 228600"/>
              <a:gd name="connsiteY34" fmla="*/ 14383 h 228600"/>
              <a:gd name="connsiteX35" fmla="*/ 112871 w 228600"/>
              <a:gd name="connsiteY35" fmla="*/ 47244 h 228600"/>
              <a:gd name="connsiteX36" fmla="*/ 97250 w 228600"/>
              <a:gd name="connsiteY36" fmla="*/ 46673 h 228600"/>
              <a:gd name="connsiteX37" fmla="*/ 112871 w 228600"/>
              <a:gd name="connsiteY37" fmla="*/ 14383 h 228600"/>
              <a:gd name="connsiteX38" fmla="*/ 112871 w 228600"/>
              <a:gd name="connsiteY38" fmla="*/ 56769 h 228600"/>
              <a:gd name="connsiteX39" fmla="*/ 112871 w 228600"/>
              <a:gd name="connsiteY39" fmla="*/ 107728 h 228600"/>
              <a:gd name="connsiteX40" fmla="*/ 89059 w 228600"/>
              <a:gd name="connsiteY40" fmla="*/ 107728 h 228600"/>
              <a:gd name="connsiteX41" fmla="*/ 94869 w 228600"/>
              <a:gd name="connsiteY41" fmla="*/ 56007 h 228600"/>
              <a:gd name="connsiteX42" fmla="*/ 112871 w 228600"/>
              <a:gd name="connsiteY42" fmla="*/ 56769 h 228600"/>
              <a:gd name="connsiteX43" fmla="*/ 112871 w 228600"/>
              <a:gd name="connsiteY43" fmla="*/ 117253 h 228600"/>
              <a:gd name="connsiteX44" fmla="*/ 112871 w 228600"/>
              <a:gd name="connsiteY44" fmla="*/ 170974 h 228600"/>
              <a:gd name="connsiteX45" fmla="*/ 94393 w 228600"/>
              <a:gd name="connsiteY45" fmla="*/ 171736 h 228600"/>
              <a:gd name="connsiteX46" fmla="*/ 89059 w 228600"/>
              <a:gd name="connsiteY46" fmla="*/ 117253 h 228600"/>
              <a:gd name="connsiteX47" fmla="*/ 112871 w 228600"/>
              <a:gd name="connsiteY47" fmla="*/ 117253 h 228600"/>
              <a:gd name="connsiteX48" fmla="*/ 112871 w 228600"/>
              <a:gd name="connsiteY48" fmla="*/ 180499 h 228600"/>
              <a:gd name="connsiteX49" fmla="*/ 112871 w 228600"/>
              <a:gd name="connsiteY49" fmla="*/ 216122 h 228600"/>
              <a:gd name="connsiteX50" fmla="*/ 96583 w 228600"/>
              <a:gd name="connsiteY50" fmla="*/ 181165 h 228600"/>
              <a:gd name="connsiteX51" fmla="*/ 112871 w 228600"/>
              <a:gd name="connsiteY51" fmla="*/ 180499 h 228600"/>
              <a:gd name="connsiteX52" fmla="*/ 149542 w 228600"/>
              <a:gd name="connsiteY52" fmla="*/ 182785 h 228600"/>
              <a:gd name="connsiteX53" fmla="*/ 166783 w 228600"/>
              <a:gd name="connsiteY53" fmla="*/ 186500 h 228600"/>
              <a:gd name="connsiteX54" fmla="*/ 136874 w 228600"/>
              <a:gd name="connsiteY54" fmla="*/ 214979 h 228600"/>
              <a:gd name="connsiteX55" fmla="*/ 149542 w 228600"/>
              <a:gd name="connsiteY55" fmla="*/ 182785 h 228600"/>
              <a:gd name="connsiteX56" fmla="*/ 151733 w 228600"/>
              <a:gd name="connsiteY56" fmla="*/ 173450 h 228600"/>
              <a:gd name="connsiteX57" fmla="*/ 157258 w 228600"/>
              <a:gd name="connsiteY57" fmla="*/ 117253 h 228600"/>
              <a:gd name="connsiteX58" fmla="*/ 184975 w 228600"/>
              <a:gd name="connsiteY58" fmla="*/ 117253 h 228600"/>
              <a:gd name="connsiteX59" fmla="*/ 171545 w 228600"/>
              <a:gd name="connsiteY59" fmla="*/ 177832 h 228600"/>
              <a:gd name="connsiteX60" fmla="*/ 151733 w 228600"/>
              <a:gd name="connsiteY60" fmla="*/ 173450 h 228600"/>
              <a:gd name="connsiteX61" fmla="*/ 157163 w 228600"/>
              <a:gd name="connsiteY61" fmla="*/ 107728 h 228600"/>
              <a:gd name="connsiteX62" fmla="*/ 151162 w 228600"/>
              <a:gd name="connsiteY62" fmla="*/ 54293 h 228600"/>
              <a:gd name="connsiteX63" fmla="*/ 169831 w 228600"/>
              <a:gd name="connsiteY63" fmla="*/ 50292 h 228600"/>
              <a:gd name="connsiteX64" fmla="*/ 184690 w 228600"/>
              <a:gd name="connsiteY64" fmla="*/ 107728 h 228600"/>
              <a:gd name="connsiteX65" fmla="*/ 157163 w 228600"/>
              <a:gd name="connsiteY65" fmla="*/ 107728 h 228600"/>
              <a:gd name="connsiteX66" fmla="*/ 148876 w 228600"/>
              <a:gd name="connsiteY66" fmla="*/ 45053 h 228600"/>
              <a:gd name="connsiteX67" fmla="*/ 137636 w 228600"/>
              <a:gd name="connsiteY67" fmla="*/ 16954 h 228600"/>
              <a:gd name="connsiteX68" fmla="*/ 164782 w 228600"/>
              <a:gd name="connsiteY68" fmla="*/ 41910 h 228600"/>
              <a:gd name="connsiteX69" fmla="*/ 148876 w 228600"/>
              <a:gd name="connsiteY69" fmla="*/ 45053 h 228600"/>
              <a:gd name="connsiteX70" fmla="*/ 157067 w 228600"/>
              <a:gd name="connsiteY70" fmla="*/ 18764 h 228600"/>
              <a:gd name="connsiteX71" fmla="*/ 180784 w 228600"/>
              <a:gd name="connsiteY71" fmla="*/ 33433 h 228600"/>
              <a:gd name="connsiteX72" fmla="*/ 173831 w 228600"/>
              <a:gd name="connsiteY72" fmla="*/ 38767 h 228600"/>
              <a:gd name="connsiteX73" fmla="*/ 157067 w 228600"/>
              <a:gd name="connsiteY73" fmla="*/ 18764 h 228600"/>
              <a:gd name="connsiteX74" fmla="*/ 98965 w 228600"/>
              <a:gd name="connsiteY74" fmla="*/ 17050 h 228600"/>
              <a:gd name="connsiteX75" fmla="*/ 87630 w 228600"/>
              <a:gd name="connsiteY75" fmla="*/ 45720 h 228600"/>
              <a:gd name="connsiteX76" fmla="*/ 71342 w 228600"/>
              <a:gd name="connsiteY76" fmla="*/ 42863 h 228600"/>
              <a:gd name="connsiteX77" fmla="*/ 98965 w 228600"/>
              <a:gd name="connsiteY77" fmla="*/ 17050 h 228600"/>
              <a:gd name="connsiteX78" fmla="*/ 62008 w 228600"/>
              <a:gd name="connsiteY78" fmla="*/ 40196 h 228600"/>
              <a:gd name="connsiteX79" fmla="*/ 48958 w 228600"/>
              <a:gd name="connsiteY79" fmla="*/ 32480 h 228600"/>
              <a:gd name="connsiteX80" fmla="*/ 86678 w 228600"/>
              <a:gd name="connsiteY80" fmla="*/ 13335 h 228600"/>
              <a:gd name="connsiteX81" fmla="*/ 62008 w 228600"/>
              <a:gd name="connsiteY81" fmla="*/ 40196 h 228600"/>
              <a:gd name="connsiteX82" fmla="*/ 85439 w 228600"/>
              <a:gd name="connsiteY82" fmla="*/ 55054 h 228600"/>
              <a:gd name="connsiteX83" fmla="*/ 79534 w 228600"/>
              <a:gd name="connsiteY83" fmla="*/ 107823 h 228600"/>
              <a:gd name="connsiteX84" fmla="*/ 52102 w 228600"/>
              <a:gd name="connsiteY84" fmla="*/ 107823 h 228600"/>
              <a:gd name="connsiteX85" fmla="*/ 66389 w 228600"/>
              <a:gd name="connsiteY85" fmla="*/ 51530 h 228600"/>
              <a:gd name="connsiteX86" fmla="*/ 85439 w 228600"/>
              <a:gd name="connsiteY86" fmla="*/ 55054 h 228600"/>
              <a:gd name="connsiteX87" fmla="*/ 79438 w 228600"/>
              <a:gd name="connsiteY87" fmla="*/ 117253 h 228600"/>
              <a:gd name="connsiteX88" fmla="*/ 84868 w 228600"/>
              <a:gd name="connsiteY88" fmla="*/ 172784 h 228600"/>
              <a:gd name="connsiteX89" fmla="*/ 64770 w 228600"/>
              <a:gd name="connsiteY89" fmla="*/ 176689 h 228600"/>
              <a:gd name="connsiteX90" fmla="*/ 51911 w 228600"/>
              <a:gd name="connsiteY90" fmla="*/ 117253 h 228600"/>
              <a:gd name="connsiteX91" fmla="*/ 79438 w 228600"/>
              <a:gd name="connsiteY91" fmla="*/ 117253 h 228600"/>
              <a:gd name="connsiteX92" fmla="*/ 86963 w 228600"/>
              <a:gd name="connsiteY92" fmla="*/ 182118 h 228600"/>
              <a:gd name="connsiteX93" fmla="*/ 99727 w 228600"/>
              <a:gd name="connsiteY93" fmla="*/ 214884 h 228600"/>
              <a:gd name="connsiteX94" fmla="*/ 69342 w 228600"/>
              <a:gd name="connsiteY94" fmla="*/ 185356 h 228600"/>
              <a:gd name="connsiteX95" fmla="*/ 86963 w 228600"/>
              <a:gd name="connsiteY95" fmla="*/ 182118 h 228600"/>
              <a:gd name="connsiteX96" fmla="*/ 175641 w 228600"/>
              <a:gd name="connsiteY96" fmla="*/ 189929 h 228600"/>
              <a:gd name="connsiteX97" fmla="*/ 180975 w 228600"/>
              <a:gd name="connsiteY97" fmla="*/ 195072 h 228600"/>
              <a:gd name="connsiteX98" fmla="*/ 163163 w 228600"/>
              <a:gd name="connsiteY98" fmla="*/ 206883 h 228600"/>
              <a:gd name="connsiteX99" fmla="*/ 175641 w 228600"/>
              <a:gd name="connsiteY99" fmla="*/ 189929 h 228600"/>
              <a:gd name="connsiteX100" fmla="*/ 218694 w 228600"/>
              <a:gd name="connsiteY100" fmla="*/ 107728 h 228600"/>
              <a:gd name="connsiteX101" fmla="*/ 194215 w 228600"/>
              <a:gd name="connsiteY101" fmla="*/ 107728 h 228600"/>
              <a:gd name="connsiteX102" fmla="*/ 178594 w 228600"/>
              <a:gd name="connsiteY102" fmla="*/ 46863 h 228600"/>
              <a:gd name="connsiteX103" fmla="*/ 187928 w 228600"/>
              <a:gd name="connsiteY103" fmla="*/ 39815 h 228600"/>
              <a:gd name="connsiteX104" fmla="*/ 218694 w 228600"/>
              <a:gd name="connsiteY104" fmla="*/ 107728 h 228600"/>
              <a:gd name="connsiteX105" fmla="*/ 41720 w 228600"/>
              <a:gd name="connsiteY105" fmla="*/ 38862 h 228600"/>
              <a:gd name="connsiteX106" fmla="*/ 57340 w 228600"/>
              <a:gd name="connsiteY106" fmla="*/ 48768 h 228600"/>
              <a:gd name="connsiteX107" fmla="*/ 42577 w 228600"/>
              <a:gd name="connsiteY107" fmla="*/ 107823 h 228600"/>
              <a:gd name="connsiteX108" fmla="*/ 9811 w 228600"/>
              <a:gd name="connsiteY108" fmla="*/ 107823 h 228600"/>
              <a:gd name="connsiteX109" fmla="*/ 41720 w 228600"/>
              <a:gd name="connsiteY109" fmla="*/ 38862 h 228600"/>
              <a:gd name="connsiteX110" fmla="*/ 9620 w 228600"/>
              <a:gd name="connsiteY110" fmla="*/ 117253 h 228600"/>
              <a:gd name="connsiteX111" fmla="*/ 42386 w 228600"/>
              <a:gd name="connsiteY111" fmla="*/ 117253 h 228600"/>
              <a:gd name="connsiteX112" fmla="*/ 55721 w 228600"/>
              <a:gd name="connsiteY112" fmla="*/ 179642 h 228600"/>
              <a:gd name="connsiteX113" fmla="*/ 41338 w 228600"/>
              <a:gd name="connsiteY113" fmla="*/ 189357 h 228600"/>
              <a:gd name="connsiteX114" fmla="*/ 9620 w 228600"/>
              <a:gd name="connsiteY114" fmla="*/ 117253 h 228600"/>
              <a:gd name="connsiteX115" fmla="*/ 48673 w 228600"/>
              <a:gd name="connsiteY115" fmla="*/ 195929 h 228600"/>
              <a:gd name="connsiteX116" fmla="*/ 60103 w 228600"/>
              <a:gd name="connsiteY116" fmla="*/ 188214 h 228600"/>
              <a:gd name="connsiteX117" fmla="*/ 80296 w 228600"/>
              <a:gd name="connsiteY117" fmla="*/ 213265 h 228600"/>
              <a:gd name="connsiteX118" fmla="*/ 48673 w 228600"/>
              <a:gd name="connsiteY118" fmla="*/ 195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28600" h="228600">
                <a:moveTo>
                  <a:pt x="228600" y="114300"/>
                </a:moveTo>
                <a:cubicBezTo>
                  <a:pt x="228600" y="51149"/>
                  <a:pt x="177451" y="0"/>
                  <a:pt x="114300" y="0"/>
                </a:cubicBez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15157" y="228600"/>
                  <a:pt x="115919" y="228505"/>
                  <a:pt x="116777" y="228505"/>
                </a:cubicBezTo>
                <a:cubicBezTo>
                  <a:pt x="117253" y="228505"/>
                  <a:pt x="117824" y="228600"/>
                  <a:pt x="118300" y="228600"/>
                </a:cubicBezTo>
                <a:cubicBezTo>
                  <a:pt x="118300" y="228600"/>
                  <a:pt x="118300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21253" y="228600"/>
                  <a:pt x="124015" y="228314"/>
                  <a:pt x="126778" y="227838"/>
                </a:cubicBezTo>
                <a:cubicBezTo>
                  <a:pt x="184023" y="221647"/>
                  <a:pt x="228600" y="173165"/>
                  <a:pt x="228600" y="114300"/>
                </a:cubicBezTo>
                <a:close/>
                <a:moveTo>
                  <a:pt x="188309" y="188404"/>
                </a:moveTo>
                <a:cubicBezTo>
                  <a:pt x="186499" y="185833"/>
                  <a:pt x="183832" y="183547"/>
                  <a:pt x="180118" y="181546"/>
                </a:cubicBezTo>
                <a:cubicBezTo>
                  <a:pt x="188881" y="163449"/>
                  <a:pt x="194215" y="141256"/>
                  <a:pt x="194405" y="117253"/>
                </a:cubicBezTo>
                <a:lnTo>
                  <a:pt x="218884" y="117253"/>
                </a:lnTo>
                <a:cubicBezTo>
                  <a:pt x="218122" y="144971"/>
                  <a:pt x="206597" y="170117"/>
                  <a:pt x="188309" y="188404"/>
                </a:cubicBezTo>
                <a:close/>
                <a:moveTo>
                  <a:pt x="122396" y="217456"/>
                </a:moveTo>
                <a:lnTo>
                  <a:pt x="122396" y="180594"/>
                </a:lnTo>
                <a:cubicBezTo>
                  <a:pt x="128873" y="180785"/>
                  <a:pt x="134683" y="181165"/>
                  <a:pt x="140017" y="181642"/>
                </a:cubicBezTo>
                <a:cubicBezTo>
                  <a:pt x="134779" y="201073"/>
                  <a:pt x="127921" y="213265"/>
                  <a:pt x="122396" y="217456"/>
                </a:cubicBezTo>
                <a:close/>
                <a:moveTo>
                  <a:pt x="122396" y="171069"/>
                </a:moveTo>
                <a:lnTo>
                  <a:pt x="122396" y="117253"/>
                </a:lnTo>
                <a:lnTo>
                  <a:pt x="147733" y="117253"/>
                </a:lnTo>
                <a:cubicBezTo>
                  <a:pt x="147638" y="138875"/>
                  <a:pt x="145447" y="157258"/>
                  <a:pt x="142304" y="172212"/>
                </a:cubicBezTo>
                <a:cubicBezTo>
                  <a:pt x="135827" y="171640"/>
                  <a:pt x="129064" y="171260"/>
                  <a:pt x="122396" y="171069"/>
                </a:cubicBezTo>
                <a:close/>
                <a:moveTo>
                  <a:pt x="122396" y="107728"/>
                </a:moveTo>
                <a:lnTo>
                  <a:pt x="122396" y="56674"/>
                </a:lnTo>
                <a:cubicBezTo>
                  <a:pt x="128873" y="56483"/>
                  <a:pt x="135446" y="56102"/>
                  <a:pt x="141637" y="55531"/>
                </a:cubicBezTo>
                <a:cubicBezTo>
                  <a:pt x="144875" y="69723"/>
                  <a:pt x="147161" y="87154"/>
                  <a:pt x="147638" y="107728"/>
                </a:cubicBezTo>
                <a:lnTo>
                  <a:pt x="122396" y="107728"/>
                </a:lnTo>
                <a:close/>
                <a:moveTo>
                  <a:pt x="122396" y="47149"/>
                </a:moveTo>
                <a:lnTo>
                  <a:pt x="122396" y="13049"/>
                </a:lnTo>
                <a:cubicBezTo>
                  <a:pt x="127730" y="17050"/>
                  <a:pt x="134207" y="28289"/>
                  <a:pt x="139351" y="46196"/>
                </a:cubicBezTo>
                <a:cubicBezTo>
                  <a:pt x="134112" y="46673"/>
                  <a:pt x="128588" y="47053"/>
                  <a:pt x="122396" y="47149"/>
                </a:cubicBezTo>
                <a:close/>
                <a:moveTo>
                  <a:pt x="112871" y="14383"/>
                </a:moveTo>
                <a:lnTo>
                  <a:pt x="112871" y="47244"/>
                </a:lnTo>
                <a:cubicBezTo>
                  <a:pt x="107347" y="47244"/>
                  <a:pt x="102108" y="46958"/>
                  <a:pt x="97250" y="46673"/>
                </a:cubicBezTo>
                <a:cubicBezTo>
                  <a:pt x="101917" y="30099"/>
                  <a:pt x="107823" y="19241"/>
                  <a:pt x="112871" y="14383"/>
                </a:cubicBezTo>
                <a:close/>
                <a:moveTo>
                  <a:pt x="112871" y="56769"/>
                </a:moveTo>
                <a:lnTo>
                  <a:pt x="112871" y="107728"/>
                </a:lnTo>
                <a:lnTo>
                  <a:pt x="89059" y="107728"/>
                </a:lnTo>
                <a:cubicBezTo>
                  <a:pt x="89535" y="87344"/>
                  <a:pt x="91726" y="70104"/>
                  <a:pt x="94869" y="56007"/>
                </a:cubicBezTo>
                <a:cubicBezTo>
                  <a:pt x="100870" y="56483"/>
                  <a:pt x="106871" y="56769"/>
                  <a:pt x="112871" y="56769"/>
                </a:cubicBezTo>
                <a:close/>
                <a:moveTo>
                  <a:pt x="112871" y="117253"/>
                </a:moveTo>
                <a:lnTo>
                  <a:pt x="112871" y="170974"/>
                </a:lnTo>
                <a:cubicBezTo>
                  <a:pt x="106680" y="170974"/>
                  <a:pt x="100489" y="171260"/>
                  <a:pt x="94393" y="171736"/>
                </a:cubicBezTo>
                <a:cubicBezTo>
                  <a:pt x="91249" y="156877"/>
                  <a:pt x="89154" y="138684"/>
                  <a:pt x="89059" y="117253"/>
                </a:cubicBezTo>
                <a:lnTo>
                  <a:pt x="112871" y="117253"/>
                </a:lnTo>
                <a:close/>
                <a:moveTo>
                  <a:pt x="112871" y="180499"/>
                </a:moveTo>
                <a:lnTo>
                  <a:pt x="112871" y="216122"/>
                </a:lnTo>
                <a:cubicBezTo>
                  <a:pt x="107537" y="211074"/>
                  <a:pt x="101346" y="199263"/>
                  <a:pt x="96583" y="181165"/>
                </a:cubicBezTo>
                <a:cubicBezTo>
                  <a:pt x="101632" y="180785"/>
                  <a:pt x="106966" y="180594"/>
                  <a:pt x="112871" y="180499"/>
                </a:cubicBezTo>
                <a:close/>
                <a:moveTo>
                  <a:pt x="149542" y="182785"/>
                </a:moveTo>
                <a:cubicBezTo>
                  <a:pt x="156496" y="183833"/>
                  <a:pt x="162211" y="185071"/>
                  <a:pt x="166783" y="186500"/>
                </a:cubicBezTo>
                <a:cubicBezTo>
                  <a:pt x="158687" y="199835"/>
                  <a:pt x="148495" y="209740"/>
                  <a:pt x="136874" y="214979"/>
                </a:cubicBezTo>
                <a:cubicBezTo>
                  <a:pt x="141922" y="207073"/>
                  <a:pt x="146209" y="195929"/>
                  <a:pt x="149542" y="182785"/>
                </a:cubicBezTo>
                <a:close/>
                <a:moveTo>
                  <a:pt x="151733" y="173450"/>
                </a:moveTo>
                <a:cubicBezTo>
                  <a:pt x="155162" y="156972"/>
                  <a:pt x="157163" y="137827"/>
                  <a:pt x="157258" y="117253"/>
                </a:cubicBezTo>
                <a:lnTo>
                  <a:pt x="184975" y="117253"/>
                </a:lnTo>
                <a:cubicBezTo>
                  <a:pt x="184785" y="140017"/>
                  <a:pt x="179737" y="160973"/>
                  <a:pt x="171545" y="177832"/>
                </a:cubicBezTo>
                <a:cubicBezTo>
                  <a:pt x="165735" y="176022"/>
                  <a:pt x="158972" y="174593"/>
                  <a:pt x="151733" y="173450"/>
                </a:cubicBezTo>
                <a:close/>
                <a:moveTo>
                  <a:pt x="157163" y="107728"/>
                </a:moveTo>
                <a:cubicBezTo>
                  <a:pt x="156686" y="88106"/>
                  <a:pt x="154591" y="69914"/>
                  <a:pt x="151162" y="54293"/>
                </a:cubicBezTo>
                <a:cubicBezTo>
                  <a:pt x="158020" y="53340"/>
                  <a:pt x="164306" y="52006"/>
                  <a:pt x="169831" y="50292"/>
                </a:cubicBezTo>
                <a:cubicBezTo>
                  <a:pt x="178213" y="66199"/>
                  <a:pt x="183642" y="86011"/>
                  <a:pt x="184690" y="107728"/>
                </a:cubicBezTo>
                <a:lnTo>
                  <a:pt x="157163" y="107728"/>
                </a:lnTo>
                <a:close/>
                <a:moveTo>
                  <a:pt x="148876" y="45053"/>
                </a:moveTo>
                <a:cubicBezTo>
                  <a:pt x="145828" y="33719"/>
                  <a:pt x="142018" y="24194"/>
                  <a:pt x="137636" y="16954"/>
                </a:cubicBezTo>
                <a:cubicBezTo>
                  <a:pt x="147923" y="21812"/>
                  <a:pt x="157258" y="30480"/>
                  <a:pt x="164782" y="41910"/>
                </a:cubicBezTo>
                <a:cubicBezTo>
                  <a:pt x="160401" y="43053"/>
                  <a:pt x="155162" y="44196"/>
                  <a:pt x="148876" y="45053"/>
                </a:cubicBezTo>
                <a:close/>
                <a:moveTo>
                  <a:pt x="157067" y="18764"/>
                </a:moveTo>
                <a:cubicBezTo>
                  <a:pt x="165640" y="22574"/>
                  <a:pt x="173641" y="27527"/>
                  <a:pt x="180784" y="33433"/>
                </a:cubicBezTo>
                <a:cubicBezTo>
                  <a:pt x="180213" y="34957"/>
                  <a:pt x="178022" y="36862"/>
                  <a:pt x="173831" y="38767"/>
                </a:cubicBezTo>
                <a:cubicBezTo>
                  <a:pt x="168973" y="30956"/>
                  <a:pt x="163258" y="24194"/>
                  <a:pt x="157067" y="18764"/>
                </a:cubicBezTo>
                <a:close/>
                <a:moveTo>
                  <a:pt x="98965" y="17050"/>
                </a:moveTo>
                <a:cubicBezTo>
                  <a:pt x="94583" y="24384"/>
                  <a:pt x="90773" y="34195"/>
                  <a:pt x="87630" y="45720"/>
                </a:cubicBezTo>
                <a:cubicBezTo>
                  <a:pt x="81439" y="44958"/>
                  <a:pt x="76009" y="44005"/>
                  <a:pt x="71342" y="42863"/>
                </a:cubicBezTo>
                <a:cubicBezTo>
                  <a:pt x="78962" y="31052"/>
                  <a:pt x="88392" y="22003"/>
                  <a:pt x="98965" y="17050"/>
                </a:cubicBezTo>
                <a:close/>
                <a:moveTo>
                  <a:pt x="62008" y="40196"/>
                </a:moveTo>
                <a:cubicBezTo>
                  <a:pt x="54578" y="37624"/>
                  <a:pt x="50197" y="34766"/>
                  <a:pt x="48958" y="32480"/>
                </a:cubicBezTo>
                <a:cubicBezTo>
                  <a:pt x="59912" y="23717"/>
                  <a:pt x="72771" y="17145"/>
                  <a:pt x="86678" y="13335"/>
                </a:cubicBezTo>
                <a:cubicBezTo>
                  <a:pt x="77343" y="19717"/>
                  <a:pt x="68961" y="28956"/>
                  <a:pt x="62008" y="40196"/>
                </a:cubicBezTo>
                <a:close/>
                <a:moveTo>
                  <a:pt x="85439" y="55054"/>
                </a:moveTo>
                <a:cubicBezTo>
                  <a:pt x="82105" y="70485"/>
                  <a:pt x="80010" y="88487"/>
                  <a:pt x="79534" y="107823"/>
                </a:cubicBezTo>
                <a:lnTo>
                  <a:pt x="52102" y="107823"/>
                </a:lnTo>
                <a:cubicBezTo>
                  <a:pt x="53149" y="86677"/>
                  <a:pt x="58293" y="67247"/>
                  <a:pt x="66389" y="51530"/>
                </a:cubicBezTo>
                <a:cubicBezTo>
                  <a:pt x="72199" y="52959"/>
                  <a:pt x="78677" y="54197"/>
                  <a:pt x="85439" y="55054"/>
                </a:cubicBezTo>
                <a:close/>
                <a:moveTo>
                  <a:pt x="79438" y="117253"/>
                </a:moveTo>
                <a:cubicBezTo>
                  <a:pt x="79534" y="137541"/>
                  <a:pt x="81534" y="156400"/>
                  <a:pt x="84868" y="172784"/>
                </a:cubicBezTo>
                <a:cubicBezTo>
                  <a:pt x="77629" y="173736"/>
                  <a:pt x="70866" y="174974"/>
                  <a:pt x="64770" y="176689"/>
                </a:cubicBezTo>
                <a:cubicBezTo>
                  <a:pt x="56864" y="159925"/>
                  <a:pt x="52102" y="139446"/>
                  <a:pt x="51911" y="117253"/>
                </a:cubicBezTo>
                <a:lnTo>
                  <a:pt x="79438" y="117253"/>
                </a:lnTo>
                <a:close/>
                <a:moveTo>
                  <a:pt x="86963" y="182118"/>
                </a:moveTo>
                <a:cubicBezTo>
                  <a:pt x="90392" y="195548"/>
                  <a:pt x="94679" y="206883"/>
                  <a:pt x="99727" y="214884"/>
                </a:cubicBezTo>
                <a:cubicBezTo>
                  <a:pt x="87916" y="209550"/>
                  <a:pt x="77438" y="199168"/>
                  <a:pt x="69342" y="185356"/>
                </a:cubicBezTo>
                <a:cubicBezTo>
                  <a:pt x="74390" y="184118"/>
                  <a:pt x="80200" y="182975"/>
                  <a:pt x="86963" y="182118"/>
                </a:cubicBezTo>
                <a:close/>
                <a:moveTo>
                  <a:pt x="175641" y="189929"/>
                </a:moveTo>
                <a:cubicBezTo>
                  <a:pt x="179165" y="191834"/>
                  <a:pt x="180880" y="193643"/>
                  <a:pt x="180975" y="195072"/>
                </a:cubicBezTo>
                <a:cubicBezTo>
                  <a:pt x="175450" y="199644"/>
                  <a:pt x="169545" y="203549"/>
                  <a:pt x="163163" y="206883"/>
                </a:cubicBezTo>
                <a:cubicBezTo>
                  <a:pt x="167735" y="201930"/>
                  <a:pt x="171926" y="196215"/>
                  <a:pt x="175641" y="189929"/>
                </a:cubicBezTo>
                <a:close/>
                <a:moveTo>
                  <a:pt x="218694" y="107728"/>
                </a:moveTo>
                <a:lnTo>
                  <a:pt x="194215" y="107728"/>
                </a:lnTo>
                <a:cubicBezTo>
                  <a:pt x="193167" y="84868"/>
                  <a:pt x="187452" y="64008"/>
                  <a:pt x="178594" y="46863"/>
                </a:cubicBezTo>
                <a:cubicBezTo>
                  <a:pt x="182689" y="44863"/>
                  <a:pt x="185833" y="42481"/>
                  <a:pt x="187928" y="39815"/>
                </a:cubicBezTo>
                <a:cubicBezTo>
                  <a:pt x="205645" y="57436"/>
                  <a:pt x="217075" y="81248"/>
                  <a:pt x="218694" y="107728"/>
                </a:cubicBezTo>
                <a:close/>
                <a:moveTo>
                  <a:pt x="41720" y="38862"/>
                </a:moveTo>
                <a:cubicBezTo>
                  <a:pt x="44863" y="42863"/>
                  <a:pt x="50292" y="46101"/>
                  <a:pt x="57340" y="48768"/>
                </a:cubicBezTo>
                <a:cubicBezTo>
                  <a:pt x="48958" y="65532"/>
                  <a:pt x="43624" y="85725"/>
                  <a:pt x="42577" y="107823"/>
                </a:cubicBezTo>
                <a:lnTo>
                  <a:pt x="9811" y="107823"/>
                </a:lnTo>
                <a:cubicBezTo>
                  <a:pt x="11525" y="80772"/>
                  <a:pt x="23431" y="56483"/>
                  <a:pt x="41720" y="38862"/>
                </a:cubicBezTo>
                <a:close/>
                <a:moveTo>
                  <a:pt x="9620" y="117253"/>
                </a:moveTo>
                <a:lnTo>
                  <a:pt x="42386" y="117253"/>
                </a:lnTo>
                <a:cubicBezTo>
                  <a:pt x="42577" y="140398"/>
                  <a:pt x="47530" y="161830"/>
                  <a:pt x="55721" y="179642"/>
                </a:cubicBezTo>
                <a:cubicBezTo>
                  <a:pt x="49149" y="182309"/>
                  <a:pt x="44196" y="185452"/>
                  <a:pt x="41338" y="189357"/>
                </a:cubicBezTo>
                <a:cubicBezTo>
                  <a:pt x="22384" y="171069"/>
                  <a:pt x="10478" y="145542"/>
                  <a:pt x="9620" y="117253"/>
                </a:cubicBezTo>
                <a:close/>
                <a:moveTo>
                  <a:pt x="48673" y="195929"/>
                </a:moveTo>
                <a:cubicBezTo>
                  <a:pt x="49339" y="193643"/>
                  <a:pt x="53245" y="190881"/>
                  <a:pt x="60103" y="188214"/>
                </a:cubicBezTo>
                <a:cubicBezTo>
                  <a:pt x="65722" y="198215"/>
                  <a:pt x="72580" y="206692"/>
                  <a:pt x="80296" y="213265"/>
                </a:cubicBezTo>
                <a:cubicBezTo>
                  <a:pt x="68675" y="209360"/>
                  <a:pt x="58007" y="203454"/>
                  <a:pt x="48673" y="19592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2" name="Content Placeholder 11" descr="content placeholder">
            <a:extLst>
              <a:ext uri="{FF2B5EF4-FFF2-40B4-BE49-F238E27FC236}">
                <a16:creationId xmlns:a16="http://schemas.microsoft.com/office/drawing/2014/main" id="{5FA70D44-B50A-8C41-BCC2-31A04093E66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60391" y="3891186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6"/>
                </a:solidFill>
              </a:rPr>
              <a:t>Operations: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61% lower operational costs: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61% lower operational costs.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9" name="Freeform: Shape 334" descr="sample icon of clock in ocean">
            <a:extLst>
              <a:ext uri="{FF2B5EF4-FFF2-40B4-BE49-F238E27FC236}">
                <a16:creationId xmlns:a16="http://schemas.microsoft.com/office/drawing/2014/main" id="{EBD377D1-A27A-884B-B6E7-B559F24BE033}"/>
              </a:ext>
            </a:extLst>
          </p:cNvPr>
          <p:cNvSpPr/>
          <p:nvPr/>
        </p:nvSpPr>
        <p:spPr>
          <a:xfrm>
            <a:off x="5254165" y="4895020"/>
            <a:ext cx="511867" cy="511867"/>
          </a:xfrm>
          <a:custGeom>
            <a:avLst/>
            <a:gdLst>
              <a:gd name="connsiteX0" fmla="*/ 114300 w 228600"/>
              <a:gd name="connsiteY0" fmla="*/ 0 h 228600"/>
              <a:gd name="connsiteX1" fmla="*/ 0 w 228600"/>
              <a:gd name="connsiteY1" fmla="*/ 114300 h 228600"/>
              <a:gd name="connsiteX2" fmla="*/ 114300 w 228600"/>
              <a:gd name="connsiteY2" fmla="*/ 228600 h 228600"/>
              <a:gd name="connsiteX3" fmla="*/ 228600 w 228600"/>
              <a:gd name="connsiteY3" fmla="*/ 114300 h 228600"/>
              <a:gd name="connsiteX4" fmla="*/ 114300 w 228600"/>
              <a:gd name="connsiteY4" fmla="*/ 0 h 228600"/>
              <a:gd name="connsiteX5" fmla="*/ 114300 w 228600"/>
              <a:gd name="connsiteY5" fmla="*/ 219075 h 228600"/>
              <a:gd name="connsiteX6" fmla="*/ 9525 w 228600"/>
              <a:gd name="connsiteY6" fmla="*/ 114300 h 228600"/>
              <a:gd name="connsiteX7" fmla="*/ 114300 w 228600"/>
              <a:gd name="connsiteY7" fmla="*/ 9525 h 228600"/>
              <a:gd name="connsiteX8" fmla="*/ 219075 w 228600"/>
              <a:gd name="connsiteY8" fmla="*/ 114300 h 228600"/>
              <a:gd name="connsiteX9" fmla="*/ 114300 w 228600"/>
              <a:gd name="connsiteY9" fmla="*/ 219075 h 228600"/>
              <a:gd name="connsiteX10" fmla="*/ 22193 w 228600"/>
              <a:gd name="connsiteY10" fmla="*/ 114300 h 228600"/>
              <a:gd name="connsiteX11" fmla="*/ 95726 w 228600"/>
              <a:gd name="connsiteY11" fmla="*/ 204597 h 228600"/>
              <a:gd name="connsiteX12" fmla="*/ 97631 w 228600"/>
              <a:gd name="connsiteY12" fmla="*/ 195263 h 228600"/>
              <a:gd name="connsiteX13" fmla="*/ 31623 w 228600"/>
              <a:gd name="connsiteY13" fmla="*/ 114300 h 228600"/>
              <a:gd name="connsiteX14" fmla="*/ 114205 w 228600"/>
              <a:gd name="connsiteY14" fmla="*/ 31718 h 228600"/>
              <a:gd name="connsiteX15" fmla="*/ 157925 w 228600"/>
              <a:gd name="connsiteY15" fmla="*/ 44196 h 228600"/>
              <a:gd name="connsiteX16" fmla="*/ 162973 w 228600"/>
              <a:gd name="connsiteY16" fmla="*/ 36100 h 228600"/>
              <a:gd name="connsiteX17" fmla="*/ 114205 w 228600"/>
              <a:gd name="connsiteY17" fmla="*/ 22098 h 228600"/>
              <a:gd name="connsiteX18" fmla="*/ 22193 w 228600"/>
              <a:gd name="connsiteY18" fmla="*/ 114300 h 228600"/>
              <a:gd name="connsiteX19" fmla="*/ 115157 w 228600"/>
              <a:gd name="connsiteY19" fmla="*/ 56579 h 228600"/>
              <a:gd name="connsiteX20" fmla="*/ 105632 w 228600"/>
              <a:gd name="connsiteY20" fmla="*/ 56579 h 228600"/>
              <a:gd name="connsiteX21" fmla="*/ 105632 w 228600"/>
              <a:gd name="connsiteY21" fmla="*/ 125635 h 228600"/>
              <a:gd name="connsiteX22" fmla="*/ 154114 w 228600"/>
              <a:gd name="connsiteY22" fmla="*/ 125635 h 228600"/>
              <a:gd name="connsiteX23" fmla="*/ 154114 w 228600"/>
              <a:gd name="connsiteY23" fmla="*/ 116110 h 228600"/>
              <a:gd name="connsiteX24" fmla="*/ 115157 w 228600"/>
              <a:gd name="connsiteY24" fmla="*/ 116110 h 228600"/>
              <a:gd name="connsiteX25" fmla="*/ 115157 w 228600"/>
              <a:gd name="connsiteY25" fmla="*/ 5657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8600" h="228600">
                <a:moveTo>
                  <a:pt x="114300" y="0"/>
                </a:move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77451" y="228600"/>
                  <a:pt x="228600" y="177451"/>
                  <a:pt x="228600" y="114300"/>
                </a:cubicBezTo>
                <a:cubicBezTo>
                  <a:pt x="228600" y="51149"/>
                  <a:pt x="177451" y="0"/>
                  <a:pt x="114300" y="0"/>
                </a:cubicBezTo>
                <a:close/>
                <a:moveTo>
                  <a:pt x="114300" y="219075"/>
                </a:moveTo>
                <a:cubicBezTo>
                  <a:pt x="56483" y="219075"/>
                  <a:pt x="9525" y="172117"/>
                  <a:pt x="9525" y="114300"/>
                </a:cubicBezTo>
                <a:cubicBezTo>
                  <a:pt x="9525" y="56483"/>
                  <a:pt x="56483" y="9525"/>
                  <a:pt x="114300" y="9525"/>
                </a:cubicBezTo>
                <a:cubicBezTo>
                  <a:pt x="172117" y="9525"/>
                  <a:pt x="219075" y="56483"/>
                  <a:pt x="219075" y="114300"/>
                </a:cubicBezTo>
                <a:cubicBezTo>
                  <a:pt x="219075" y="172117"/>
                  <a:pt x="172117" y="219075"/>
                  <a:pt x="114300" y="219075"/>
                </a:cubicBezTo>
                <a:close/>
                <a:moveTo>
                  <a:pt x="22193" y="114300"/>
                </a:moveTo>
                <a:cubicBezTo>
                  <a:pt x="22193" y="157925"/>
                  <a:pt x="53150" y="195834"/>
                  <a:pt x="95726" y="204597"/>
                </a:cubicBezTo>
                <a:lnTo>
                  <a:pt x="97631" y="195263"/>
                </a:lnTo>
                <a:cubicBezTo>
                  <a:pt x="59436" y="187452"/>
                  <a:pt x="31623" y="153352"/>
                  <a:pt x="31623" y="114300"/>
                </a:cubicBezTo>
                <a:cubicBezTo>
                  <a:pt x="31623" y="68771"/>
                  <a:pt x="68675" y="31718"/>
                  <a:pt x="114205" y="31718"/>
                </a:cubicBezTo>
                <a:cubicBezTo>
                  <a:pt x="129730" y="31718"/>
                  <a:pt x="144875" y="36004"/>
                  <a:pt x="157925" y="44196"/>
                </a:cubicBezTo>
                <a:lnTo>
                  <a:pt x="162973" y="36100"/>
                </a:lnTo>
                <a:cubicBezTo>
                  <a:pt x="148400" y="26956"/>
                  <a:pt x="131540" y="22098"/>
                  <a:pt x="114205" y="22098"/>
                </a:cubicBezTo>
                <a:cubicBezTo>
                  <a:pt x="63532" y="22193"/>
                  <a:pt x="22193" y="63532"/>
                  <a:pt x="22193" y="114300"/>
                </a:cubicBezTo>
                <a:close/>
                <a:moveTo>
                  <a:pt x="115157" y="56579"/>
                </a:moveTo>
                <a:lnTo>
                  <a:pt x="105632" y="56579"/>
                </a:lnTo>
                <a:lnTo>
                  <a:pt x="105632" y="125635"/>
                </a:lnTo>
                <a:lnTo>
                  <a:pt x="154114" y="125635"/>
                </a:lnTo>
                <a:lnTo>
                  <a:pt x="154114" y="116110"/>
                </a:lnTo>
                <a:lnTo>
                  <a:pt x="115157" y="116110"/>
                </a:lnTo>
                <a:lnTo>
                  <a:pt x="115157" y="56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287A86E-7027-7F48-A023-EAA03005C10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60391" y="4857573"/>
            <a:ext cx="5455228" cy="709301"/>
          </a:xfrm>
        </p:spPr>
        <p:txBody>
          <a:bodyPr/>
          <a:lstStyle/>
          <a:p>
            <a:r>
              <a:rPr lang="en-US" dirty="0"/>
              <a:t>ROI: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463% 5-Year ROI: According to an IDC report,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a 463% 5-Year ROI.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4</a:t>
            </a:r>
            <a:endParaRPr lang="en-US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1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1" grpId="0" animBg="1"/>
      <p:bldP spid="8" grpId="0" build="p"/>
      <p:bldP spid="10" grpId="0" build="p"/>
      <p:bldP spid="50" grpId="0" animBg="1"/>
      <p:bldP spid="12" grpId="0" build="p"/>
      <p:bldP spid="49" grpId="0" animBg="1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206225"/>
            <a:ext cx="5937816" cy="1229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Stay Connected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Let’s continue the conversation</a:t>
            </a:r>
            <a:endParaRPr lang="en-US" sz="400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691992C1-94D7-6F63-24A2-9014ECDA6F67}"/>
              </a:ext>
            </a:extLst>
          </p:cNvPr>
          <p:cNvSpPr txBox="1">
            <a:spLocks/>
          </p:cNvSpPr>
          <p:nvPr/>
        </p:nvSpPr>
        <p:spPr>
          <a:xfrm>
            <a:off x="602966" y="2665757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Follow @VxRail, #VxRail, @DellStorage_HCI, @RichardKenyan, @ITRealityUS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1A7EC52-7EE4-21B7-2494-9B5C987DFCB6}"/>
              </a:ext>
            </a:extLst>
          </p:cNvPr>
          <p:cNvSpPr txBox="1">
            <a:spLocks/>
          </p:cNvSpPr>
          <p:nvPr/>
        </p:nvSpPr>
        <p:spPr>
          <a:xfrm>
            <a:off x="589108" y="4071975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Dig deeper</a:t>
            </a:r>
            <a:r>
              <a:rPr lang="en-US">
                <a:solidFill>
                  <a:schemeClr val="bg1"/>
                </a:solidFill>
              </a:rPr>
              <a:t>: Join </a:t>
            </a:r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Discord 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0FE9099-FD99-3533-F796-33B39A9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4512950"/>
            <a:ext cx="2277649" cy="2277649"/>
          </a:xfrm>
          <a:prstGeom prst="rect">
            <a:avLst/>
          </a:prstGeom>
        </p:spPr>
      </p:pic>
      <p:pic>
        <p:nvPicPr>
          <p:cNvPr id="6" name="Picture 5" descr="Schematic, icon&#10;&#10;Description automatically generated">
            <a:extLst>
              <a:ext uri="{FF2B5EF4-FFF2-40B4-BE49-F238E27FC236}">
                <a16:creationId xmlns:a16="http://schemas.microsoft.com/office/drawing/2014/main" id="{B9FED6AD-123B-3211-B74D-A692DBB6A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757" y="4511201"/>
            <a:ext cx="2266940" cy="22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Please take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your survey.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80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0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44F93130EEE4086F57587BD07074C" ma:contentTypeVersion="12" ma:contentTypeDescription="Create a new document." ma:contentTypeScope="" ma:versionID="4126e833c9b26b31aa71d9a44911a678">
  <xsd:schema xmlns:xsd="http://www.w3.org/2001/XMLSchema" xmlns:xs="http://www.w3.org/2001/XMLSchema" xmlns:p="http://schemas.microsoft.com/office/2006/metadata/properties" xmlns:ns2="91452cac-8d9e-4d66-b549-b03cf4863ad0" xmlns:ns3="c44bce99-eae2-48e4-8067-79f98434d013" targetNamespace="http://schemas.microsoft.com/office/2006/metadata/properties" ma:root="true" ma:fieldsID="e6b644c1f14cd835e180f7059f2d5f54" ns2:_="" ns3:_="">
    <xsd:import namespace="91452cac-8d9e-4d66-b549-b03cf4863ad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52cac-8d9e-4d66-b549-b03cf4863a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18d032f-b95c-44ce-be58-d05d70e8b8ca}" ma:internalName="TaxCatchAll" ma:showField="CatchAllData" ma:web="c44bce99-eae2-48e4-8067-79f98434d0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452cac-8d9e-4d66-b549-b03cf4863ad0">
      <Terms xmlns="http://schemas.microsoft.com/office/infopath/2007/PartnerControls"/>
    </lcf76f155ced4ddcb4097134ff3c332f>
    <TaxCatchAll xmlns="c44bce99-eae2-48e4-8067-79f98434d013" xsi:nil="true"/>
    <SharedWithUsers xmlns="c44bce99-eae2-48e4-8067-79f98434d013">
      <UserInfo>
        <DisplayName>Brad Engstrom</DisplayName>
        <AccountId>5625</AccountId>
        <AccountType/>
      </UserInfo>
      <UserInfo>
        <DisplayName>Anoop Nair Kulambil Velliyyatte</DisplayName>
        <AccountId>10577</AccountId>
        <AccountType/>
      </UserInfo>
      <UserInfo>
        <DisplayName>Santhosh NS</DisplayName>
        <AccountId>436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A78DF1C-31C4-4168-8B01-824A8C4ABC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452cac-8d9e-4d66-b549-b03cf4863ad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F20361-C13C-4322-93CB-DCB907967F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8843C8-6C8D-4993-A2BB-D7713997CAE7}">
  <ds:schemaRefs>
    <ds:schemaRef ds:uri="http://schemas.microsoft.com/office/2006/metadata/properties"/>
    <ds:schemaRef ds:uri="http://schemas.microsoft.com/office/infopath/2007/PartnerControls"/>
    <ds:schemaRef ds:uri="91452cac-8d9e-4d66-b549-b03cf4863ad0"/>
    <ds:schemaRef ds:uri="c44bce99-eae2-48e4-8067-79f98434d013"/>
  </ds:schemaRefs>
</ds:datastoreItem>
</file>

<file path=docMetadata/LabelInfo.xml><?xml version="1.0" encoding="utf-8"?>
<clbl:labelList xmlns:clbl="http://schemas.microsoft.com/office/2020/mipLabelMetadata">
  <clbl:label id="{b762b226-d384-45c5-a016-81ba43926a69}" enabled="1" method="Standard" siteId="{ef807c1f-2bb3-4419-9904-70fd08291e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56837</TotalTime>
  <Words>1129</Words>
  <Application>Microsoft Office PowerPoint</Application>
  <PresentationFormat>Custom</PresentationFormat>
  <Paragraphs>136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Open Sans</vt:lpstr>
      <vt:lpstr>System Font Regular</vt:lpstr>
      <vt:lpstr>VMware_white_16x9</vt:lpstr>
      <vt:lpstr>Legacy to Modern</vt:lpstr>
      <vt:lpstr>Customer Success – CUBRC</vt:lpstr>
      <vt:lpstr>PowerPoint Presentation</vt:lpstr>
      <vt:lpstr>Time Spent</vt:lpstr>
      <vt:lpstr>Time Saved</vt:lpstr>
      <vt:lpstr>Real-World Numbers</vt:lpstr>
      <vt:lpstr>Stay Connected Let’s continue the conversation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Richard Kenyan</cp:lastModifiedBy>
  <cp:revision>1018</cp:revision>
  <dcterms:created xsi:type="dcterms:W3CDTF">2020-09-22T16:30:21Z</dcterms:created>
  <dcterms:modified xsi:type="dcterms:W3CDTF">2024-05-29T17:58:38Z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0x0101009DD44F93130EEE4086F57587BD07074C</vt:lpwstr>
  </property>
</Properties>
</file>